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_rels/.rels" ContentType="application/vnd.openxmlformats-package.relationships+xml"/>
  <Override PartName="/ppt/presentation.xml" ContentType="application/vnd.openxmlformats-officedocument.presentationml.presentation.main+xml"/>
  <Override PartName="/ppt/notesMasters/_rels/notesMaster1.xml.rels" ContentType="application/vnd.openxmlformats-package.relationships+xml"/>
  <Override PartName="/ppt/notesMasters/notesMaster1.xml" ContentType="application/vnd.openxmlformats-officedocument.presentationml.notesMaster+xml"/>
  <Override PartName="/ppt/slideMasters/_rels/slideMaster2.xml.rels" ContentType="application/vnd.openxmlformats-package.relationships+xml"/>
  <Override PartName="/ppt/slideMasters/_rels/slideMaster1.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6.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_rels/presentation.xml.rels" ContentType="application/vnd.openxmlformats-package.relationships+xml"/>
  <Override PartName="/ppt/media/image1.png" ContentType="image/png"/>
  <Override PartName="/ppt/media/image2.png" ContentType="image/png"/>
  <Override PartName="/ppt/media/image3.png" ContentType="image/png"/>
  <Override PartName="/ppt/presProps.xml" ContentType="application/vnd.openxmlformats-officedocument.presentationml.presProps+xml"/>
  <Override PartName="/ppt/slideLayouts/slideLayout19.xml" ContentType="application/vnd.openxmlformats-officedocument.presentationml.slideLayout+xml"/>
  <Override PartName="/ppt/slideLayouts/slideLayout8.xml" ContentType="application/vnd.openxmlformats-officedocument.presentationml.slideLayout+xml"/>
  <Override PartName="/ppt/slideLayouts/slideLayout49.xml" ContentType="application/vnd.openxmlformats-officedocument.presentationml.slideLayout+xml"/>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Layouts/slideLayout69.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7.xml" ContentType="application/vnd.openxmlformats-officedocument.presentationml.slideLayout+xml"/>
  <Override PartName="/ppt/slideLayouts/slideLayout48.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1.xml" ContentType="application/vnd.openxmlformats-officedocument.presentationml.slideLayout+xml"/>
  <Override PartName="/ppt/slideLayouts/slideLayout42.xml" ContentType="application/vnd.openxmlformats-officedocument.presentationml.slideLayout+xml"/>
  <Override PartName="/ppt/slideLayouts/slideLayout2.xml" ContentType="application/vnd.openxmlformats-officedocument.presentationml.slideLayout+xml"/>
  <Override PartName="/ppt/slideLayouts/slideLayout43.xml" ContentType="application/vnd.openxmlformats-officedocument.presentationml.slideLayout+xml"/>
  <Override PartName="/ppt/slideLayouts/slideLayout3.xml" ContentType="application/vnd.openxmlformats-officedocument.presentationml.slideLayout+xml"/>
  <Override PartName="/ppt/slideLayouts/slideLayout44.xml" ContentType="application/vnd.openxmlformats-officedocument.presentationml.slideLayout+xml"/>
  <Override PartName="/ppt/slideLayouts/slideLayout4.xml" ContentType="application/vnd.openxmlformats-officedocument.presentationml.slideLayout+xml"/>
  <Override PartName="/ppt/slideLayouts/slideLayout45.xml" ContentType="application/vnd.openxmlformats-officedocument.presentationml.slideLayout+xml"/>
  <Override PartName="/ppt/slideLayouts/slideLayout5.xml" ContentType="application/vnd.openxmlformats-officedocument.presentationml.slideLayout+xml"/>
  <Override PartName="/ppt/slideLayouts/slideLayout46.xml" ContentType="application/vnd.openxmlformats-officedocument.presentationml.slideLayout+xml"/>
  <Override PartName="/ppt/slideLayouts/slideLayout6.xml" ContentType="application/vnd.openxmlformats-officedocument.presentationml.slideLayout+xml"/>
  <Override PartName="/ppt/slideLayouts/slideLayout47.xml" ContentType="application/vnd.openxmlformats-officedocument.presentationml.slideLayout+xml"/>
  <Override PartName="/ppt/slideLayouts/_rels/slideLayout71.xml.rels" ContentType="application/vnd.openxmlformats-package.relationships+xml"/>
  <Override PartName="/ppt/slideLayouts/_rels/slideLayout60.xml.rels" ContentType="application/vnd.openxmlformats-package.relationships+xml"/>
  <Override PartName="/ppt/slideLayouts/_rels/slideLayout59.xml.rels" ContentType="application/vnd.openxmlformats-package.relationships+xml"/>
  <Override PartName="/ppt/slideLayouts/_rels/slideLayout30.xml.rels" ContentType="application/vnd.openxmlformats-package.relationships+xml"/>
  <Override PartName="/ppt/slideLayouts/_rels/slideLayout52.xml.rels" ContentType="application/vnd.openxmlformats-package.relationships+xml"/>
  <Override PartName="/ppt/slideLayouts/_rels/slideLayout7.xml.rels" ContentType="application/vnd.openxmlformats-package.relationships+xml"/>
  <Override PartName="/ppt/slideLayouts/_rels/slideLayout3.xml.rels" ContentType="application/vnd.openxmlformats-package.relationships+xml"/>
  <Override PartName="/ppt/slideLayouts/_rels/slideLayout67.xml.rels" ContentType="application/vnd.openxmlformats-package.relationships+xml"/>
  <Override PartName="/ppt/slideLayouts/_rels/slideLayout58.xml.rels" ContentType="application/vnd.openxmlformats-package.relationships+xml"/>
  <Override PartName="/ppt/slideLayouts/_rels/slideLayout26.xml.rels" ContentType="application/vnd.openxmlformats-package.relationships+xml"/>
  <Override PartName="/ppt/slideLayouts/_rels/slideLayout72.xml.rels" ContentType="application/vnd.openxmlformats-package.relationships+xml"/>
  <Override PartName="/ppt/slideLayouts/_rels/slideLayout63.xml.rels" ContentType="application/vnd.openxmlformats-package.relationships+xml"/>
  <Override PartName="/ppt/slideLayouts/_rels/slideLayout29.xml.rels" ContentType="application/vnd.openxmlformats-package.relationships+xml"/>
  <Override PartName="/ppt/slideLayouts/_rels/slideLayout10.xml.rels" ContentType="application/vnd.openxmlformats-package.relationships+xml"/>
  <Override PartName="/ppt/slideLayouts/_rels/slideLayout55.xml.rels" ContentType="application/vnd.openxmlformats-package.relationships+xml"/>
  <Override PartName="/ppt/slideLayouts/_rels/slideLayout62.xml.rels" ContentType="application/vnd.openxmlformats-package.relationships+xml"/>
  <Override PartName="/ppt/slideLayouts/_rels/slideLayout54.xml.rels" ContentType="application/vnd.openxmlformats-package.relationships+xml"/>
  <Override PartName="/ppt/slideLayouts/_rels/slideLayout9.xml.rels" ContentType="application/vnd.openxmlformats-package.relationships+xml"/>
  <Override PartName="/ppt/slideLayouts/_rels/slideLayout61.xml.rels" ContentType="application/vnd.openxmlformats-package.relationships+xml"/>
  <Override PartName="/ppt/slideLayouts/_rels/slideLayout53.xml.rels" ContentType="application/vnd.openxmlformats-package.relationships+xml"/>
  <Override PartName="/ppt/slideLayouts/_rels/slideLayout8.xml.rels" ContentType="application/vnd.openxmlformats-package.relationships+xml"/>
  <Override PartName="/ppt/slideLayouts/_rels/slideLayout4.xml.rels" ContentType="application/vnd.openxmlformats-package.relationships+xml"/>
  <Override PartName="/ppt/slideLayouts/_rels/slideLayout68.xml.rels" ContentType="application/vnd.openxmlformats-package.relationships+xml"/>
  <Override PartName="/ppt/slideLayouts/_rels/slideLayout57.xml.rels" ContentType="application/vnd.openxmlformats-package.relationships+xml"/>
  <Override PartName="/ppt/slideLayouts/_rels/slideLayout70.xml.rels" ContentType="application/vnd.openxmlformats-package.relationships+xml"/>
  <Override PartName="/ppt/slideLayouts/_rels/slideLayout46.xml.rels" ContentType="application/vnd.openxmlformats-package.relationships+xml"/>
  <Override PartName="/ppt/slideLayouts/_rels/slideLayout50.xml.rels" ContentType="application/vnd.openxmlformats-package.relationships+xml"/>
  <Override PartName="/ppt/slideLayouts/_rels/slideLayout5.xml.rels" ContentType="application/vnd.openxmlformats-package.relationships+xml"/>
  <Override PartName="/ppt/slideLayouts/_rels/slideLayout69.xml.rels" ContentType="application/vnd.openxmlformats-package.relationships+xml"/>
  <Override PartName="/ppt/slideLayouts/_rels/slideLayout56.xml.rels" ContentType="application/vnd.openxmlformats-package.relationships+xml"/>
  <Override PartName="/ppt/slideLayouts/_rels/slideLayout6.xml.rels" ContentType="application/vnd.openxmlformats-package.relationships+xml"/>
  <Override PartName="/ppt/slideLayouts/_rels/slideLayout41.xml.rels" ContentType="application/vnd.openxmlformats-package.relationships+xml"/>
  <Override PartName="/ppt/slideLayouts/_rels/slideLayout47.xml.rels" ContentType="application/vnd.openxmlformats-package.relationships+xml"/>
  <Override PartName="/ppt/slideLayouts/_rels/slideLayout45.xml.rels" ContentType="application/vnd.openxmlformats-package.relationships+xml"/>
  <Override PartName="/ppt/slideLayouts/_rels/slideLayout34.xml.rels" ContentType="application/vnd.openxmlformats-package.relationships+xml"/>
  <Override PartName="/ppt/slideLayouts/_rels/slideLayout44.xml.rels" ContentType="application/vnd.openxmlformats-package.relationships+xml"/>
  <Override PartName="/ppt/slideLayouts/_rels/slideLayout33.xml.rels" ContentType="application/vnd.openxmlformats-package.relationships+xml"/>
  <Override PartName="/ppt/slideLayouts/_rels/slideLayout66.xml.rels" ContentType="application/vnd.openxmlformats-package.relationships+xml"/>
  <Override PartName="/ppt/slideLayouts/_rels/slideLayout2.xml.rels" ContentType="application/vnd.openxmlformats-package.relationships+xml"/>
  <Override PartName="/ppt/slideLayouts/_rels/slideLayout43.xml.rels" ContentType="application/vnd.openxmlformats-package.relationships+xml"/>
  <Override PartName="/ppt/slideLayouts/_rels/slideLayout65.xml.rels" ContentType="application/vnd.openxmlformats-package.relationships+xml"/>
  <Override PartName="/ppt/slideLayouts/_rels/slideLayout1.xml.rels" ContentType="application/vnd.openxmlformats-package.relationships+xml"/>
  <Override PartName="/ppt/slideLayouts/_rels/slideLayout42.xml.rels" ContentType="application/vnd.openxmlformats-package.relationships+xml"/>
  <Override PartName="/ppt/slideLayouts/_rels/slideLayout40.xml.rels" ContentType="application/vnd.openxmlformats-package.relationships+xml"/>
  <Override PartName="/ppt/slideLayouts/_rels/slideLayout38.xml.rels" ContentType="application/vnd.openxmlformats-package.relationships+xml"/>
  <Override PartName="/ppt/slideLayouts/_rels/slideLayout37.xml.rels" ContentType="application/vnd.openxmlformats-package.relationships+xml"/>
  <Override PartName="/ppt/slideLayouts/_rels/slideLayout16.xml.rels" ContentType="application/vnd.openxmlformats-package.relationships+xml"/>
  <Override PartName="/ppt/slideLayouts/_rels/slideLayout32.xml.rels" ContentType="application/vnd.openxmlformats-package.relationships+xml"/>
  <Override PartName="/ppt/slideLayouts/_rels/slideLayout64.xml.rels" ContentType="application/vnd.openxmlformats-package.relationships+xml"/>
  <Override PartName="/ppt/slideLayouts/_rels/slideLayout35.xml.rels" ContentType="application/vnd.openxmlformats-package.relationships+xml"/>
  <Override PartName="/ppt/slideLayouts/_rels/slideLayout13.xml.rels" ContentType="application/vnd.openxmlformats-package.relationships+xml"/>
  <Override PartName="/ppt/slideLayouts/_rels/slideLayout27.xml.rels" ContentType="application/vnd.openxmlformats-package.relationships+xml"/>
  <Override PartName="/ppt/slideLayouts/_rels/slideLayout48.xml.rels" ContentType="application/vnd.openxmlformats-package.relationships+xml"/>
  <Override PartName="/ppt/slideLayouts/_rels/slideLayout19.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_rels/slideLayout21.xml.rels" ContentType="application/vnd.openxmlformats-package.relationships+xml"/>
  <Override PartName="/ppt/slideLayouts/_rels/slideLayout24.xml.rels" ContentType="application/vnd.openxmlformats-package.relationships+xml"/>
  <Override PartName="/ppt/slideLayouts/_rels/slideLayout39.xml.rels" ContentType="application/vnd.openxmlformats-package.relationships+xml"/>
  <Override PartName="/ppt/slideLayouts/_rels/slideLayout20.xml.rels" ContentType="application/vnd.openxmlformats-package.relationships+xml"/>
  <Override PartName="/ppt/slideLayouts/_rels/slideLayout31.xml.rels" ContentType="application/vnd.openxmlformats-package.relationships+xml"/>
  <Override PartName="/ppt/slideLayouts/_rels/slideLayout23.xml.rels" ContentType="application/vnd.openxmlformats-package.relationships+xml"/>
  <Override PartName="/ppt/slideLayouts/_rels/slideLayout15.xml.rels" ContentType="application/vnd.openxmlformats-package.relationships+xml"/>
  <Override PartName="/ppt/slideLayouts/_rels/slideLayout22.xml.rels" ContentType="application/vnd.openxmlformats-package.relationships+xml"/>
  <Override PartName="/ppt/slideLayouts/_rels/slideLayout14.xml.rels" ContentType="application/vnd.openxmlformats-package.relationships+xml"/>
  <Override PartName="/ppt/slideLayouts/_rels/slideLayout25.xml.rels" ContentType="application/vnd.openxmlformats-package.relationships+xml"/>
  <Override PartName="/ppt/slideLayouts/_rels/slideLayout51.xml.rels" ContentType="application/vnd.openxmlformats-package.relationships+xml"/>
  <Override PartName="/ppt/slideLayouts/_rels/slideLayout17.xml.rels" ContentType="application/vnd.openxmlformats-package.relationships+xml"/>
  <Override PartName="/ppt/slideLayouts/_rels/slideLayout36.xml.rels" ContentType="application/vnd.openxmlformats-package.relationships+xml"/>
  <Override PartName="/ppt/slideLayouts/_rels/slideLayout28.xml.rels" ContentType="application/vnd.openxmlformats-package.relationships+xml"/>
  <Override PartName="/ppt/slideLayouts/_rels/slideLayout49.xml.rels" ContentType="application/vnd.openxmlformats-package.relationships+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68.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29.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7.xml" ContentType="application/vnd.openxmlformats-officedocument.presentationml.slideLayout+xml"/>
  <Override PartName="/ppt/slideLayouts/slideLayout64.xml" ContentType="application/vnd.openxmlformats-officedocument.presentationml.slideLayout+xml"/>
  <Override PartName="/ppt/slideLayouts/slideLayout55.xml" ContentType="application/vnd.openxmlformats-officedocument.presentationml.slideLayout+xml"/>
  <Override PartName="/ppt/slideLayouts/slideLayout37.xml" ContentType="application/vnd.openxmlformats-officedocument.presentationml.slideLayout+xml"/>
  <Override PartName="/ppt/slideLayouts/slideLayout70.xml" ContentType="application/vnd.openxmlformats-officedocument.presentationml.slideLayout+xml"/>
  <Override PartName="/ppt/slideLayouts/slideLayout65.xml" ContentType="application/vnd.openxmlformats-officedocument.presentationml.slideLayout+xml"/>
  <Override PartName="/ppt/slideLayouts/slideLayout56.xml" ContentType="application/vnd.openxmlformats-officedocument.presentationml.slideLayout+xml"/>
  <Override PartName="/ppt/slideLayouts/slideLayout38.xml" ContentType="application/vnd.openxmlformats-officedocument.presentationml.slideLayout+xml"/>
  <Override PartName="/ppt/slideLayouts/slideLayout71.xml" ContentType="application/vnd.openxmlformats-officedocument.presentationml.slideLayout+xml"/>
  <Override PartName="/ppt/slideLayouts/slideLayout66.xml" ContentType="application/vnd.openxmlformats-officedocument.presentationml.slideLayout+xml"/>
  <Override PartName="/ppt/slideLayouts/slideLayout57.xml" ContentType="application/vnd.openxmlformats-officedocument.presentationml.slideLayout+xml"/>
  <Override PartName="/ppt/slideLayouts/slideLayout39.xml" ContentType="application/vnd.openxmlformats-officedocument.presentationml.slideLayout+xml"/>
  <Override PartName="/ppt/slideLayouts/slideLayout72.xml" ContentType="application/vnd.openxmlformats-officedocument.presentationml.slideLayout+xml"/>
  <Override PartName="/ppt/slides/slide1.xml" ContentType="application/vnd.openxmlformats-officedocument.presentationml.slide+xml"/>
  <Override PartName="/ppt/slides/slide19.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1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8.xml" ContentType="application/vnd.openxmlformats-officedocument.presentationml.slide+xml"/>
  <Override PartName="/ppt/slides/slide17.xml" ContentType="application/vnd.openxmlformats-officedocument.presentationml.slide+xml"/>
  <Override PartName="/ppt/slides/slide9.xml" ContentType="application/vnd.openxmlformats-officedocument.presentationml.slide+xml"/>
  <Override PartName="/ppt/slides/_rels/slide18.xml.rels" ContentType="application/vnd.openxmlformats-package.relationships+xml"/>
  <Override PartName="/ppt/slides/_rels/slide11.xml.rels" ContentType="application/vnd.openxmlformats-package.relationships+xml"/>
  <Override PartName="/ppt/slides/_rels/slide17.xml.rels" ContentType="application/vnd.openxmlformats-package.relationships+xml"/>
  <Override PartName="/ppt/slides/_rels/slide10.xml.rels" ContentType="application/vnd.openxmlformats-package.relationships+xml"/>
  <Override PartName="/ppt/slides/_rels/slide16.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19.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8.xml.rels" ContentType="application/vnd.openxmlformats-package.relationships+xml"/>
  <Override PartName="/ppt/slides/_rels/slide21.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20.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slide18.xml" ContentType="application/vnd.openxmlformats-officedocument.presentationml.slide+xml"/>
  <Override PartName="/ppt/notesSlides/_rels/notesSlide20.xml.rels" ContentType="application/vnd.openxmlformats-package.relationships+xml"/>
  <Override PartName="/ppt/notesSlides/_rels/notesSlide17.xml.rels" ContentType="application/vnd.openxmlformats-package.relationships+xml"/>
  <Override PartName="/ppt/notesSlides/_rels/notesSlide21.xml.rels" ContentType="application/vnd.openxmlformats-package.relationships+xml"/>
  <Override PartName="/ppt/notesSlides/_rels/notesSlide8.xml.rels" ContentType="application/vnd.openxmlformats-package.relationships+xml"/>
  <Override PartName="/ppt/notesSlides/_rels/notesSlide2.xml.rels" ContentType="application/vnd.openxmlformats-package.relationships+xml"/>
  <Override PartName="/ppt/notesSlides/_rels/notesSlide1.xml.rels" ContentType="application/vnd.openxmlformats-package.relationship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8.xml" ContentType="application/vnd.openxmlformats-officedocument.presentationml.notesSlide+xml"/>
  <Override PartName="/ppt/notesSlides/notesSlide21.xml" ContentType="application/vnd.openxmlformats-officedocument.presentationml.notesSlide+xml"/>
  <Override PartName="/ppt/notesSlides/notesSlide17.xml" ContentType="application/vnd.openxmlformats-officedocument.presentationml.notesSlide+xml"/>
  <Override PartName="/ppt/notesSlides/notesSlide20.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Lst>
  <p:sldSz cx="9144000" cy="51435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notesMaster" Target="notesMasters/notesMaster1.xml"/><Relationship Id="rId9" Type="http://schemas.openxmlformats.org/officeDocument/2006/relationships/slide" Target="slides/slide1.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30"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7.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1"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pl-PL" sz="1400" spc="-1" strike="noStrike">
                <a:solidFill>
                  <a:srgbClr val="000000"/>
                </a:solidFill>
                <a:latin typeface="Arial"/>
              </a:rPr>
              <a:t>Click to move the slide</a:t>
            </a:r>
            <a:endParaRPr b="0" lang="pl-PL" sz="1400" spc="-1" strike="noStrike">
              <a:solidFill>
                <a:srgbClr val="000000"/>
              </a:solidFill>
              <a:latin typeface="Arial"/>
            </a:endParaRPr>
          </a:p>
        </p:txBody>
      </p:sp>
      <p:sp>
        <p:nvSpPr>
          <p:cNvPr id="252"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pPr marL="216000" indent="0">
              <a:buNone/>
            </a:pPr>
            <a:r>
              <a:rPr b="0" lang="pl-PL" sz="2000" spc="-1" strike="noStrike">
                <a:solidFill>
                  <a:srgbClr val="000000"/>
                </a:solidFill>
                <a:latin typeface="Arial"/>
              </a:rPr>
              <a:t>Click to edit the notes format</a:t>
            </a:r>
            <a:endParaRPr b="0" lang="pl-PL" sz="2000" spc="-1" strike="noStrike">
              <a:solidFill>
                <a:srgbClr val="000000"/>
              </a:solidFill>
              <a:latin typeface="Arial"/>
            </a:endParaRPr>
          </a:p>
        </p:txBody>
      </p:sp>
      <p:sp>
        <p:nvSpPr>
          <p:cNvPr id="253" name="PlaceHolder 3"/>
          <p:cNvSpPr>
            <a:spLocks noGrp="1"/>
          </p:cNvSpPr>
          <p:nvPr>
            <p:ph type="hdr"/>
          </p:nvPr>
        </p:nvSpPr>
        <p:spPr>
          <a:xfrm>
            <a:off x="0" y="0"/>
            <a:ext cx="3280680" cy="534240"/>
          </a:xfrm>
          <a:prstGeom prst="rect">
            <a:avLst/>
          </a:prstGeom>
          <a:noFill/>
          <a:ln w="0">
            <a:noFill/>
          </a:ln>
        </p:spPr>
        <p:txBody>
          <a:bodyPr lIns="0" rIns="0" tIns="0" bIns="0" anchor="t">
            <a:noAutofit/>
          </a:bodyPr>
          <a:p>
            <a:pPr indent="0">
              <a:buNone/>
            </a:pPr>
            <a:r>
              <a:rPr b="0" lang="pl-PL" sz="1400" spc="-1" strike="noStrike">
                <a:solidFill>
                  <a:srgbClr val="000000"/>
                </a:solidFill>
                <a:latin typeface="Times New Roman"/>
              </a:rPr>
              <a:t>&lt;header&gt;</a:t>
            </a:r>
            <a:endParaRPr b="0" lang="pl-PL" sz="1400" spc="-1" strike="noStrike">
              <a:solidFill>
                <a:srgbClr val="000000"/>
              </a:solidFill>
              <a:latin typeface="Times New Roman"/>
            </a:endParaRPr>
          </a:p>
        </p:txBody>
      </p:sp>
      <p:sp>
        <p:nvSpPr>
          <p:cNvPr id="254" name="PlaceHolder 4"/>
          <p:cNvSpPr>
            <a:spLocks noGrp="1"/>
          </p:cNvSpPr>
          <p:nvPr>
            <p:ph type="dt" idx="5"/>
          </p:nvPr>
        </p:nvSpPr>
        <p:spPr>
          <a:xfrm>
            <a:off x="4278960" y="0"/>
            <a:ext cx="3280680" cy="534240"/>
          </a:xfrm>
          <a:prstGeom prst="rect">
            <a:avLst/>
          </a:prstGeom>
          <a:noFill/>
          <a:ln w="0">
            <a:noFill/>
          </a:ln>
        </p:spPr>
        <p:txBody>
          <a:bodyPr lIns="0" rIns="0" tIns="0" bIns="0" anchor="t">
            <a:noAutofit/>
          </a:bodyPr>
          <a:lstStyle>
            <a:lvl1pPr indent="0" algn="r">
              <a:buNone/>
              <a:defRPr b="0" lang="pl-PL" sz="1400" spc="-1" strike="noStrike">
                <a:solidFill>
                  <a:srgbClr val="000000"/>
                </a:solidFill>
                <a:latin typeface="Times New Roman"/>
              </a:defRPr>
            </a:lvl1pPr>
          </a:lstStyle>
          <a:p>
            <a:pPr indent="0" algn="r">
              <a:buNone/>
            </a:pPr>
            <a:r>
              <a:rPr b="0" lang="pl-PL" sz="1400" spc="-1" strike="noStrike">
                <a:solidFill>
                  <a:srgbClr val="000000"/>
                </a:solidFill>
                <a:latin typeface="Times New Roman"/>
              </a:rPr>
              <a:t>&lt;date/time&gt;</a:t>
            </a:r>
            <a:endParaRPr b="0" lang="pl-PL" sz="1400" spc="-1" strike="noStrike">
              <a:solidFill>
                <a:srgbClr val="000000"/>
              </a:solidFill>
              <a:latin typeface="Times New Roman"/>
            </a:endParaRPr>
          </a:p>
        </p:txBody>
      </p:sp>
      <p:sp>
        <p:nvSpPr>
          <p:cNvPr id="255" name="PlaceHolder 5"/>
          <p:cNvSpPr>
            <a:spLocks noGrp="1"/>
          </p:cNvSpPr>
          <p:nvPr>
            <p:ph type="ftr" idx="6"/>
          </p:nvPr>
        </p:nvSpPr>
        <p:spPr>
          <a:xfrm>
            <a:off x="0" y="10157400"/>
            <a:ext cx="3280680" cy="534240"/>
          </a:xfrm>
          <a:prstGeom prst="rect">
            <a:avLst/>
          </a:prstGeom>
          <a:noFill/>
          <a:ln w="0">
            <a:noFill/>
          </a:ln>
        </p:spPr>
        <p:txBody>
          <a:bodyPr lIns="0" rIns="0" tIns="0" bIns="0" anchor="b">
            <a:noAutofit/>
          </a:bodyPr>
          <a:lstStyle>
            <a:lvl1pPr indent="0">
              <a:buNone/>
              <a:defRPr b="0" lang="pl-PL" sz="1400" spc="-1" strike="noStrike">
                <a:solidFill>
                  <a:srgbClr val="000000"/>
                </a:solidFill>
                <a:latin typeface="Times New Roman"/>
              </a:defRPr>
            </a:lvl1pPr>
          </a:lstStyle>
          <a:p>
            <a:pPr indent="0">
              <a:buNone/>
            </a:pPr>
            <a:r>
              <a:rPr b="0" lang="pl-PL" sz="1400" spc="-1" strike="noStrike">
                <a:solidFill>
                  <a:srgbClr val="000000"/>
                </a:solidFill>
                <a:latin typeface="Times New Roman"/>
              </a:rPr>
              <a:t>&lt;footer&gt;</a:t>
            </a:r>
            <a:endParaRPr b="0" lang="pl-PL" sz="1400" spc="-1" strike="noStrike">
              <a:solidFill>
                <a:srgbClr val="000000"/>
              </a:solidFill>
              <a:latin typeface="Times New Roman"/>
            </a:endParaRPr>
          </a:p>
        </p:txBody>
      </p:sp>
      <p:sp>
        <p:nvSpPr>
          <p:cNvPr id="256" name="PlaceHolder 6"/>
          <p:cNvSpPr>
            <a:spLocks noGrp="1"/>
          </p:cNvSpPr>
          <p:nvPr>
            <p:ph type="sldNum" idx="7"/>
          </p:nvPr>
        </p:nvSpPr>
        <p:spPr>
          <a:xfrm>
            <a:off x="4278960" y="10157400"/>
            <a:ext cx="3280680" cy="534240"/>
          </a:xfrm>
          <a:prstGeom prst="rect">
            <a:avLst/>
          </a:prstGeom>
          <a:noFill/>
          <a:ln w="0">
            <a:noFill/>
          </a:ln>
        </p:spPr>
        <p:txBody>
          <a:bodyPr lIns="0" rIns="0" tIns="0" bIns="0" anchor="b">
            <a:noAutofit/>
          </a:bodyPr>
          <a:lstStyle>
            <a:lvl1pPr indent="0" algn="r">
              <a:buNone/>
              <a:defRPr b="0" lang="pl-PL" sz="1400" spc="-1" strike="noStrike">
                <a:solidFill>
                  <a:srgbClr val="000000"/>
                </a:solidFill>
                <a:latin typeface="Times New Roman"/>
              </a:defRPr>
            </a:lvl1pPr>
          </a:lstStyle>
          <a:p>
            <a:pPr indent="0" algn="r">
              <a:buNone/>
            </a:pPr>
            <a:fld id="{73354BEB-2549-41F8-A748-30214C9B30A7}" type="slidenum">
              <a:rPr b="0" lang="pl-PL" sz="1400" spc="-1" strike="noStrike">
                <a:solidFill>
                  <a:srgbClr val="000000"/>
                </a:solidFill>
                <a:latin typeface="Times New Roman"/>
              </a:rPr>
              <a:t>&lt;number&gt;</a:t>
            </a:fld>
            <a:endParaRPr b="0" lang="pl-PL"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hyperlink" Target="https://learn.zenefits.com/rs/180-GFH-982/images/Zenefits_HRAdvisor_170919.pdf" TargetMode="External"/><Relationship Id="rId2" Type="http://schemas.openxmlformats.org/officeDocument/2006/relationships/slide" Target="../slides/slide17.xml"/><Relationship Id="rId3"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4" name="PlaceHolder 1"/>
          <p:cNvSpPr>
            <a:spLocks noGrp="1"/>
          </p:cNvSpPr>
          <p:nvPr>
            <p:ph type="body"/>
          </p:nvPr>
        </p:nvSpPr>
        <p:spPr>
          <a:xfrm>
            <a:off x="685800" y="4400640"/>
            <a:ext cx="5486040" cy="3600360"/>
          </a:xfrm>
          <a:prstGeom prst="rect">
            <a:avLst/>
          </a:prstGeom>
          <a:noFill/>
          <a:ln w="0">
            <a:noFill/>
          </a:ln>
        </p:spPr>
        <p:txBody>
          <a:bodyPr tIns="91440" bIns="91440" anchor="ctr">
            <a:noAutofit/>
          </a:bodyPr>
          <a:p>
            <a:pPr indent="0">
              <a:lnSpc>
                <a:spcPct val="100000"/>
              </a:lnSpc>
              <a:buNone/>
              <a:tabLst>
                <a:tab algn="l" pos="0"/>
              </a:tabLst>
            </a:pPr>
            <a:r>
              <a:rPr b="0" lang="en" sz="1100" spc="-1" strike="noStrike">
                <a:solidFill>
                  <a:schemeClr val="dk2"/>
                </a:solidFill>
                <a:latin typeface="Arial"/>
              </a:rPr>
              <a:t>Congratulations on creating your first employee handbook! We created this document to help you guide and educate your employees through their initial days on your team. Please edit the text so that it suits your company, and remember that these are all suggestions-- keep the pages that speak to you and your team, and toss the ones that don’t!</a:t>
            </a:r>
            <a:endParaRPr b="0" lang="pl-PL" sz="1100" spc="-1" strike="noStrike">
              <a:solidFill>
                <a:srgbClr val="000000"/>
              </a:solidFill>
              <a:latin typeface="Arial"/>
            </a:endParaRPr>
          </a:p>
          <a:p>
            <a:pPr indent="0">
              <a:lnSpc>
                <a:spcPct val="100000"/>
              </a:lnSpc>
              <a:buNone/>
              <a:tabLst>
                <a:tab algn="l" pos="0"/>
              </a:tabLst>
            </a:pPr>
            <a:endParaRPr b="0" lang="pl-PL" sz="1100" spc="-1" strike="noStrike">
              <a:solidFill>
                <a:srgbClr val="000000"/>
              </a:solidFill>
              <a:latin typeface="Arial"/>
            </a:endParaRPr>
          </a:p>
          <a:p>
            <a:pPr indent="0">
              <a:lnSpc>
                <a:spcPct val="100000"/>
              </a:lnSpc>
              <a:buNone/>
              <a:tabLst>
                <a:tab algn="l" pos="0"/>
              </a:tabLst>
            </a:pPr>
            <a:r>
              <a:rPr b="0" lang="en" sz="1100" spc="-1" strike="noStrike">
                <a:solidFill>
                  <a:schemeClr val="dk2"/>
                </a:solidFill>
                <a:latin typeface="Arial"/>
              </a:rPr>
              <a:t>After you clone this deck and have created your guidebook, don’t forget to delete this page.</a:t>
            </a:r>
            <a:endParaRPr b="0" lang="pl-PL" sz="1100" spc="-1" strike="noStrike">
              <a:solidFill>
                <a:srgbClr val="000000"/>
              </a:solidFill>
              <a:latin typeface="Arial"/>
            </a:endParaRPr>
          </a:p>
          <a:p>
            <a:pPr indent="0">
              <a:lnSpc>
                <a:spcPct val="100000"/>
              </a:lnSpc>
              <a:buNone/>
              <a:tabLst>
                <a:tab algn="l" pos="0"/>
              </a:tabLst>
            </a:pPr>
            <a:endParaRPr b="0" lang="pl-PL" sz="1100" spc="-1" strike="noStrike">
              <a:solidFill>
                <a:srgbClr val="000000"/>
              </a:solidFill>
              <a:latin typeface="Arial"/>
            </a:endParaRPr>
          </a:p>
        </p:txBody>
      </p:sp>
      <p:sp>
        <p:nvSpPr>
          <p:cNvPr id="305" name="PlaceHolder 2"/>
          <p:cNvSpPr>
            <a:spLocks noGrp="1"/>
          </p:cNvSpPr>
          <p:nvPr>
            <p:ph type="sldImg"/>
          </p:nvPr>
        </p:nvSpPr>
        <p:spPr>
          <a:xfrm>
            <a:off x="685800" y="1143000"/>
            <a:ext cx="5486040" cy="3085920"/>
          </a:xfrm>
          <a:prstGeom prst="rect">
            <a:avLst/>
          </a:prstGeom>
          <a:ln w="0">
            <a:noFill/>
          </a:ln>
        </p:spPr>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0" name="PlaceHolder 1"/>
          <p:cNvSpPr>
            <a:spLocks noGrp="1"/>
          </p:cNvSpPr>
          <p:nvPr>
            <p:ph type="sldImg"/>
          </p:nvPr>
        </p:nvSpPr>
        <p:spPr>
          <a:xfrm>
            <a:off x="381240" y="685800"/>
            <a:ext cx="6095520" cy="3428640"/>
          </a:xfrm>
          <a:prstGeom prst="rect">
            <a:avLst/>
          </a:prstGeom>
          <a:ln w="0">
            <a:noFill/>
          </a:ln>
        </p:spPr>
      </p:sp>
      <p:sp>
        <p:nvSpPr>
          <p:cNvPr id="311"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00000"/>
              </a:lnSpc>
              <a:buNone/>
              <a:tabLst>
                <a:tab algn="l" pos="0"/>
              </a:tabLst>
            </a:pPr>
            <a:r>
              <a:rPr b="0" lang="en" sz="1100" spc="-1" strike="noStrike">
                <a:solidFill>
                  <a:srgbClr val="000000"/>
                </a:solidFill>
                <a:latin typeface="Arial"/>
              </a:rPr>
              <a:t>Pages 16 - 21 contain information that requires legal and professional review. With Zenefits HR Advisor services, you have access to your very own HR consultant who will guide you through the necessary procedures of being a compliant employer. Visit </a:t>
            </a:r>
            <a:r>
              <a:rPr b="0" lang="en" sz="1100" spc="-1" strike="noStrike" u="sng">
                <a:solidFill>
                  <a:schemeClr val="hlink"/>
                </a:solidFill>
                <a:uFillTx/>
                <a:latin typeface="Arial"/>
                <a:hlinkClick r:id="rId1"/>
              </a:rPr>
              <a:t>www.zenefits.com/hradvisor</a:t>
            </a:r>
            <a:r>
              <a:rPr b="0" lang="en" sz="1100" spc="-1" strike="noStrike">
                <a:solidFill>
                  <a:srgbClr val="000000"/>
                </a:solidFill>
                <a:latin typeface="Arial"/>
              </a:rPr>
              <a:t> to learn more</a:t>
            </a:r>
            <a:endParaRPr b="0" lang="pl-PL" sz="1100" spc="-1" strike="noStrike">
              <a:solidFill>
                <a:srgbClr val="000000"/>
              </a:solidFill>
              <a:latin typeface="Arial"/>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6" name="PlaceHolder 1"/>
          <p:cNvSpPr>
            <a:spLocks noGrp="1"/>
          </p:cNvSpPr>
          <p:nvPr>
            <p:ph type="sldImg"/>
          </p:nvPr>
        </p:nvSpPr>
        <p:spPr>
          <a:xfrm>
            <a:off x="381240" y="685800"/>
            <a:ext cx="6095520" cy="3428640"/>
          </a:xfrm>
          <a:prstGeom prst="rect">
            <a:avLst/>
          </a:prstGeom>
          <a:ln w="0">
            <a:noFill/>
          </a:ln>
        </p:spPr>
      </p:sp>
      <p:sp>
        <p:nvSpPr>
          <p:cNvPr id="307"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00000"/>
              </a:lnSpc>
              <a:buNone/>
              <a:tabLst>
                <a:tab algn="l" pos="0"/>
              </a:tabLst>
            </a:pPr>
            <a:r>
              <a:rPr b="0" lang="en" sz="1100" spc="-1" strike="noStrike">
                <a:solidFill>
                  <a:srgbClr val="000000"/>
                </a:solidFill>
                <a:latin typeface="Arial"/>
              </a:rPr>
              <a:t>Update this slide to reflect your company name and drop in your logo! </a:t>
            </a:r>
            <a:endParaRPr b="0" lang="pl-PL" sz="1100" spc="-1" strike="noStrike">
              <a:solidFill>
                <a:srgbClr val="000000"/>
              </a:solidFill>
              <a:latin typeface="Arial"/>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2" name="PlaceHolder 1"/>
          <p:cNvSpPr>
            <a:spLocks noGrp="1"/>
          </p:cNvSpPr>
          <p:nvPr>
            <p:ph type="sldImg"/>
          </p:nvPr>
        </p:nvSpPr>
        <p:spPr>
          <a:xfrm>
            <a:off x="381240" y="685800"/>
            <a:ext cx="6095520" cy="3428640"/>
          </a:xfrm>
          <a:prstGeom prst="rect">
            <a:avLst/>
          </a:prstGeom>
          <a:ln w="0">
            <a:noFill/>
          </a:ln>
        </p:spPr>
      </p:sp>
      <p:sp>
        <p:nvSpPr>
          <p:cNvPr id="313"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00000"/>
              </a:lnSpc>
              <a:buNone/>
              <a:tabLst>
                <a:tab algn="l" pos="0"/>
              </a:tabLst>
            </a:pPr>
            <a:r>
              <a:rPr b="0" lang="en" sz="1100" spc="-1" strike="noStrike">
                <a:solidFill>
                  <a:srgbClr val="000000"/>
                </a:solidFill>
                <a:latin typeface="Arial"/>
              </a:rPr>
              <a:t>Feel free to add your logo to this page or any other branding you’d like to include. </a:t>
            </a:r>
            <a:endParaRPr b="0" lang="pl-PL" sz="1100" spc="-1" strike="noStrike">
              <a:solidFill>
                <a:srgbClr val="000000"/>
              </a:solidFill>
              <a:latin typeface="Arial"/>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4" name="PlaceHolder 1"/>
          <p:cNvSpPr>
            <a:spLocks noGrp="1"/>
          </p:cNvSpPr>
          <p:nvPr>
            <p:ph type="body"/>
          </p:nvPr>
        </p:nvSpPr>
        <p:spPr>
          <a:xfrm>
            <a:off x="685800" y="4400640"/>
            <a:ext cx="5486040" cy="3600360"/>
          </a:xfrm>
          <a:prstGeom prst="rect">
            <a:avLst/>
          </a:prstGeom>
          <a:noFill/>
          <a:ln w="0">
            <a:noFill/>
          </a:ln>
        </p:spPr>
        <p:txBody>
          <a:bodyPr tIns="91440" bIns="91440" anchor="ctr">
            <a:noAutofit/>
          </a:bodyPr>
          <a:p>
            <a:pPr indent="0">
              <a:lnSpc>
                <a:spcPct val="100000"/>
              </a:lnSpc>
              <a:buNone/>
              <a:tabLst>
                <a:tab algn="l" pos="0"/>
              </a:tabLst>
            </a:pPr>
            <a:r>
              <a:rPr b="0" lang="en" sz="1100" spc="-1" strike="noStrike">
                <a:solidFill>
                  <a:schemeClr val="dk2"/>
                </a:solidFill>
                <a:latin typeface="Arial"/>
              </a:rPr>
              <a:t>Congratulations on creating your first employee handbook! We created this document to help you guide and educate your employees through their initial days on your team. Please edit the text so that it suits your company, and remember that these are all suggestions-- keep the pages that speak to you and your team, and toss the ones that don’t!</a:t>
            </a:r>
            <a:endParaRPr b="0" lang="pl-PL" sz="1100" spc="-1" strike="noStrike">
              <a:solidFill>
                <a:srgbClr val="000000"/>
              </a:solidFill>
              <a:latin typeface="Arial"/>
            </a:endParaRPr>
          </a:p>
          <a:p>
            <a:pPr indent="0">
              <a:lnSpc>
                <a:spcPct val="100000"/>
              </a:lnSpc>
              <a:buNone/>
              <a:tabLst>
                <a:tab algn="l" pos="0"/>
              </a:tabLst>
            </a:pPr>
            <a:endParaRPr b="0" lang="pl-PL" sz="1100" spc="-1" strike="noStrike">
              <a:solidFill>
                <a:srgbClr val="000000"/>
              </a:solidFill>
              <a:latin typeface="Arial"/>
            </a:endParaRPr>
          </a:p>
          <a:p>
            <a:pPr indent="0">
              <a:lnSpc>
                <a:spcPct val="100000"/>
              </a:lnSpc>
              <a:buNone/>
              <a:tabLst>
                <a:tab algn="l" pos="0"/>
              </a:tabLst>
            </a:pPr>
            <a:r>
              <a:rPr b="0" lang="en" sz="1100" spc="-1" strike="noStrike">
                <a:solidFill>
                  <a:schemeClr val="dk2"/>
                </a:solidFill>
                <a:latin typeface="Arial"/>
              </a:rPr>
              <a:t>After you clone this deck and have created your guidebook, don’t forget to delete this page.</a:t>
            </a:r>
            <a:endParaRPr b="0" lang="pl-PL" sz="1100" spc="-1" strike="noStrike">
              <a:solidFill>
                <a:srgbClr val="000000"/>
              </a:solidFill>
              <a:latin typeface="Arial"/>
            </a:endParaRPr>
          </a:p>
          <a:p>
            <a:pPr indent="0">
              <a:lnSpc>
                <a:spcPct val="100000"/>
              </a:lnSpc>
              <a:buNone/>
              <a:tabLst>
                <a:tab algn="l" pos="0"/>
              </a:tabLst>
            </a:pPr>
            <a:endParaRPr b="0" lang="pl-PL" sz="1100" spc="-1" strike="noStrike">
              <a:solidFill>
                <a:srgbClr val="000000"/>
              </a:solidFill>
              <a:latin typeface="Arial"/>
            </a:endParaRPr>
          </a:p>
        </p:txBody>
      </p:sp>
      <p:sp>
        <p:nvSpPr>
          <p:cNvPr id="315" name="PlaceHolder 2"/>
          <p:cNvSpPr>
            <a:spLocks noGrp="1"/>
          </p:cNvSpPr>
          <p:nvPr>
            <p:ph type="sldImg"/>
          </p:nvPr>
        </p:nvSpPr>
        <p:spPr>
          <a:xfrm>
            <a:off x="685800" y="1143000"/>
            <a:ext cx="5486040" cy="3085920"/>
          </a:xfrm>
          <a:prstGeom prst="rect">
            <a:avLst/>
          </a:prstGeom>
          <a:ln w="0">
            <a:noFill/>
          </a:ln>
        </p:spPr>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8" name="PlaceHolder 1"/>
          <p:cNvSpPr>
            <a:spLocks noGrp="1"/>
          </p:cNvSpPr>
          <p:nvPr>
            <p:ph type="sldImg"/>
          </p:nvPr>
        </p:nvSpPr>
        <p:spPr>
          <a:xfrm>
            <a:off x="381240" y="685800"/>
            <a:ext cx="6095520" cy="3428640"/>
          </a:xfrm>
          <a:prstGeom prst="rect">
            <a:avLst/>
          </a:prstGeom>
          <a:ln w="0">
            <a:noFill/>
          </a:ln>
        </p:spPr>
      </p:sp>
      <p:sp>
        <p:nvSpPr>
          <p:cNvPr id="309" name="PlaceHolder 2"/>
          <p:cNvSpPr>
            <a:spLocks noGrp="1"/>
          </p:cNvSpPr>
          <p:nvPr>
            <p:ph type="body"/>
          </p:nvPr>
        </p:nvSpPr>
        <p:spPr>
          <a:xfrm>
            <a:off x="685800" y="4343400"/>
            <a:ext cx="5486040" cy="4114440"/>
          </a:xfrm>
          <a:prstGeom prst="rect">
            <a:avLst/>
          </a:prstGeom>
          <a:noFill/>
          <a:ln w="0">
            <a:noFill/>
          </a:ln>
        </p:spPr>
        <p:txBody>
          <a:bodyPr tIns="91440" bIns="91440" anchor="t">
            <a:noAutofit/>
          </a:bodyPr>
          <a:p>
            <a:pPr indent="0">
              <a:lnSpc>
                <a:spcPct val="100000"/>
              </a:lnSpc>
              <a:buNone/>
              <a:tabLst>
                <a:tab algn="l" pos="0"/>
              </a:tabLst>
            </a:pPr>
            <a:r>
              <a:rPr b="0" lang="en" sz="1100" spc="-1" strike="noStrike">
                <a:solidFill>
                  <a:srgbClr val="000000"/>
                </a:solidFill>
                <a:latin typeface="Arial"/>
              </a:rPr>
              <a:t>Choose one or all of these policies to summarize.</a:t>
            </a:r>
            <a:endParaRPr b="0" lang="pl-PL" sz="1100" spc="-1" strike="noStrike">
              <a:solidFill>
                <a:srgbClr val="000000"/>
              </a:solidFill>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9" name="PlaceHolder 2"/>
          <p:cNvSpPr>
            <a:spLocks noGrp="1"/>
          </p:cNvSpPr>
          <p:nvPr>
            <p:ph/>
          </p:nvPr>
        </p:nvSpPr>
        <p:spPr>
          <a:xfrm>
            <a:off x="706320" y="318708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30" name="PlaceHolder 3"/>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32"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33"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34"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35" name="PlaceHolder 5"/>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37" name="PlaceHolder 2"/>
          <p:cNvSpPr>
            <a:spLocks noGrp="1"/>
          </p:cNvSpPr>
          <p:nvPr>
            <p:ph/>
          </p:nvPr>
        </p:nvSpPr>
        <p:spPr>
          <a:xfrm>
            <a:off x="70632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38" name="PlaceHolder 3"/>
          <p:cNvSpPr>
            <a:spLocks noGrp="1"/>
          </p:cNvSpPr>
          <p:nvPr>
            <p:ph/>
          </p:nvPr>
        </p:nvSpPr>
        <p:spPr>
          <a:xfrm>
            <a:off x="216504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39" name="PlaceHolder 4"/>
          <p:cNvSpPr>
            <a:spLocks noGrp="1"/>
          </p:cNvSpPr>
          <p:nvPr>
            <p:ph/>
          </p:nvPr>
        </p:nvSpPr>
        <p:spPr>
          <a:xfrm>
            <a:off x="362376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40" name="PlaceHolder 5"/>
          <p:cNvSpPr>
            <a:spLocks noGrp="1"/>
          </p:cNvSpPr>
          <p:nvPr>
            <p:ph/>
          </p:nvPr>
        </p:nvSpPr>
        <p:spPr>
          <a:xfrm>
            <a:off x="70632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41" name="PlaceHolder 6"/>
          <p:cNvSpPr>
            <a:spLocks noGrp="1"/>
          </p:cNvSpPr>
          <p:nvPr>
            <p:ph/>
          </p:nvPr>
        </p:nvSpPr>
        <p:spPr>
          <a:xfrm>
            <a:off x="216504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42" name="PlaceHolder 7"/>
          <p:cNvSpPr>
            <a:spLocks noGrp="1"/>
          </p:cNvSpPr>
          <p:nvPr>
            <p:ph/>
          </p:nvPr>
        </p:nvSpPr>
        <p:spPr>
          <a:xfrm>
            <a:off x="362376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
          </p:nvPr>
        </p:nvSpPr>
        <p:spPr/>
        <p:txBody>
          <a:bodyPr/>
          <a:p>
            <a:fld id="{A81538ED-80AA-42F7-A491-64E13036F2AB}" type="slidenum">
              <a:t>&lt;#&gt;</a:t>
            </a:fld>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50" name="PlaceHolder 2"/>
          <p:cNvSpPr>
            <a:spLocks noGrp="1"/>
          </p:cNvSpPr>
          <p:nvPr>
            <p:ph type="subTitle"/>
          </p:nvPr>
        </p:nvSpPr>
        <p:spPr>
          <a:xfrm>
            <a:off x="706320" y="3185640"/>
            <a:ext cx="4313520" cy="456120"/>
          </a:xfrm>
          <a:prstGeom prst="rect">
            <a:avLst/>
          </a:prstGeom>
          <a:noFill/>
          <a:ln w="0">
            <a:noFill/>
          </a:ln>
        </p:spPr>
        <p:txBody>
          <a:bodyPr lIns="0" rIns="0" tIns="0" bIns="0" anchor="ctr">
            <a:noAutofit/>
          </a:bodyPr>
          <a:p>
            <a:pPr indent="0" algn="ctr">
              <a:buNone/>
            </a:pPr>
            <a:endParaRPr b="0" lang="pl-PL" sz="3200" spc="-1" strike="noStrike">
              <a:solidFill>
                <a:srgbClr val="000000"/>
              </a:solidFill>
              <a:latin typeface="Arial"/>
            </a:endParaRPr>
          </a:p>
        </p:txBody>
      </p:sp>
      <p:sp>
        <p:nvSpPr>
          <p:cNvPr id="4" name="PlaceHolder 3"/>
          <p:cNvSpPr>
            <a:spLocks noGrp="1"/>
          </p:cNvSpPr>
          <p:nvPr>
            <p:ph type="sldNum" idx="1"/>
          </p:nvPr>
        </p:nvSpPr>
        <p:spPr/>
        <p:txBody>
          <a:bodyPr/>
          <a:p>
            <a:fld id="{E0EF07D3-E62C-4DCC-98E2-474EEF72C53A}" type="slidenum">
              <a:t>&lt;#&gt;</a:t>
            </a:fld>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52" name="PlaceHolder 2"/>
          <p:cNvSpPr>
            <a:spLocks noGrp="1"/>
          </p:cNvSpPr>
          <p:nvPr>
            <p:ph/>
          </p:nvPr>
        </p:nvSpPr>
        <p:spPr>
          <a:xfrm>
            <a:off x="706320" y="3187080"/>
            <a:ext cx="43135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4" name="PlaceHolder 3"/>
          <p:cNvSpPr>
            <a:spLocks noGrp="1"/>
          </p:cNvSpPr>
          <p:nvPr>
            <p:ph type="sldNum" idx="1"/>
          </p:nvPr>
        </p:nvSpPr>
        <p:spPr/>
        <p:txBody>
          <a:bodyPr/>
          <a:p>
            <a:fld id="{1DAD4498-64D1-457C-8122-CB6C03B6E86D}" type="slidenum">
              <a:t>&lt;#&gt;</a:t>
            </a:fld>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54"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55"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5" name="PlaceHolder 4"/>
          <p:cNvSpPr>
            <a:spLocks noGrp="1"/>
          </p:cNvSpPr>
          <p:nvPr>
            <p:ph type="sldNum" idx="1"/>
          </p:nvPr>
        </p:nvSpPr>
        <p:spPr/>
        <p:txBody>
          <a:bodyPr/>
          <a:p>
            <a:fld id="{0B711AF2-A007-4CFF-8E78-88BB5C2F124A}" type="slidenum">
              <a:t>&lt;#&gt;</a:t>
            </a:fld>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3" name="PlaceHolder 2"/>
          <p:cNvSpPr>
            <a:spLocks noGrp="1"/>
          </p:cNvSpPr>
          <p:nvPr>
            <p:ph type="sldNum" idx="1"/>
          </p:nvPr>
        </p:nvSpPr>
        <p:spPr/>
        <p:txBody>
          <a:bodyPr/>
          <a:p>
            <a:fld id="{858ED4D4-7A33-4D4C-B512-1B5ABE0D03B2}" type="slidenum">
              <a:t>&lt;#&gt;</a:t>
            </a:fld>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706320" y="715320"/>
            <a:ext cx="4313520" cy="5361480"/>
          </a:xfrm>
          <a:prstGeom prst="rect">
            <a:avLst/>
          </a:prstGeom>
          <a:noFill/>
          <a:ln w="0">
            <a:noFill/>
          </a:ln>
        </p:spPr>
        <p:txBody>
          <a:bodyPr lIns="0" rIns="0" tIns="0" bIns="0" anchor="ctr">
            <a:noAutofit/>
          </a:bodyPr>
          <a:p>
            <a:pPr algn="ctr"/>
            <a:endParaRPr b="0" lang="pl-PL" sz="3200" spc="-1" strike="noStrike">
              <a:solidFill>
                <a:srgbClr val="000000"/>
              </a:solidFill>
              <a:latin typeface="Arial"/>
            </a:endParaRPr>
          </a:p>
        </p:txBody>
      </p:sp>
      <p:sp>
        <p:nvSpPr>
          <p:cNvPr id="3" name="PlaceHolder 2"/>
          <p:cNvSpPr>
            <a:spLocks noGrp="1"/>
          </p:cNvSpPr>
          <p:nvPr>
            <p:ph type="sldNum" idx="1"/>
          </p:nvPr>
        </p:nvSpPr>
        <p:spPr/>
        <p:txBody>
          <a:bodyPr/>
          <a:p>
            <a:fld id="{4363523B-1EEC-43B9-9D7F-636BE146C112}" type="slidenum">
              <a:t>&lt;#&gt;</a:t>
            </a:fld>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59"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0"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1"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1"/>
          </p:nvPr>
        </p:nvSpPr>
        <p:spPr/>
        <p:txBody>
          <a:bodyPr/>
          <a:p>
            <a:fld id="{ED2CF84A-91E7-470B-84ED-B8658EAED692}" type="slidenum">
              <a:t>&lt;#&gt;</a:t>
            </a:fld>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8" name="PlaceHolder 2"/>
          <p:cNvSpPr>
            <a:spLocks noGrp="1"/>
          </p:cNvSpPr>
          <p:nvPr>
            <p:ph type="subTitle"/>
          </p:nvPr>
        </p:nvSpPr>
        <p:spPr>
          <a:xfrm>
            <a:off x="706320" y="3185640"/>
            <a:ext cx="4313520" cy="456120"/>
          </a:xfrm>
          <a:prstGeom prst="rect">
            <a:avLst/>
          </a:prstGeom>
          <a:noFill/>
          <a:ln w="0">
            <a:noFill/>
          </a:ln>
        </p:spPr>
        <p:txBody>
          <a:bodyPr lIns="0" rIns="0" tIns="0" bIns="0" anchor="ctr">
            <a:noAutofit/>
          </a:bodyPr>
          <a:p>
            <a:pPr indent="0" algn="ctr">
              <a:buNone/>
            </a:pPr>
            <a:endParaRPr b="0" lang="pl-PL" sz="32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63"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4"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5" name="PlaceHolder 4"/>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1"/>
          </p:nvPr>
        </p:nvSpPr>
        <p:spPr/>
        <p:txBody>
          <a:bodyPr/>
          <a:p>
            <a:fld id="{5EA4CDD6-ADD9-460D-AE4E-CCDC13223613}" type="slidenum">
              <a:t>&lt;#&gt;</a:t>
            </a:fld>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67"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8"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9" name="PlaceHolder 4"/>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1"/>
          </p:nvPr>
        </p:nvSpPr>
        <p:spPr/>
        <p:txBody>
          <a:bodyPr/>
          <a:p>
            <a:fld id="{0BBC6333-634C-4BB4-B258-637CBA19C33E}" type="slidenum">
              <a:t>&lt;#&gt;</a:t>
            </a:fld>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71" name="PlaceHolder 2"/>
          <p:cNvSpPr>
            <a:spLocks noGrp="1"/>
          </p:cNvSpPr>
          <p:nvPr>
            <p:ph/>
          </p:nvPr>
        </p:nvSpPr>
        <p:spPr>
          <a:xfrm>
            <a:off x="706320" y="318708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72" name="PlaceHolder 3"/>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5" name="PlaceHolder 4"/>
          <p:cNvSpPr>
            <a:spLocks noGrp="1"/>
          </p:cNvSpPr>
          <p:nvPr>
            <p:ph type="sldNum" idx="1"/>
          </p:nvPr>
        </p:nvSpPr>
        <p:spPr/>
        <p:txBody>
          <a:bodyPr/>
          <a:p>
            <a:fld id="{32B343AC-7449-452B-A4C7-B7EC0A769374}" type="slidenum">
              <a:t>&lt;#&gt;</a:t>
            </a:fld>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74"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75"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76"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77" name="PlaceHolder 5"/>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7" name="PlaceHolder 6"/>
          <p:cNvSpPr>
            <a:spLocks noGrp="1"/>
          </p:cNvSpPr>
          <p:nvPr>
            <p:ph type="sldNum" idx="1"/>
          </p:nvPr>
        </p:nvSpPr>
        <p:spPr/>
        <p:txBody>
          <a:bodyPr/>
          <a:p>
            <a:fld id="{D74D53FB-8CFC-4CCF-92DA-083338585395}" type="slidenum">
              <a:t>&lt;#&gt;</a:t>
            </a:fld>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79" name="PlaceHolder 2"/>
          <p:cNvSpPr>
            <a:spLocks noGrp="1"/>
          </p:cNvSpPr>
          <p:nvPr>
            <p:ph/>
          </p:nvPr>
        </p:nvSpPr>
        <p:spPr>
          <a:xfrm>
            <a:off x="70632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80" name="PlaceHolder 3"/>
          <p:cNvSpPr>
            <a:spLocks noGrp="1"/>
          </p:cNvSpPr>
          <p:nvPr>
            <p:ph/>
          </p:nvPr>
        </p:nvSpPr>
        <p:spPr>
          <a:xfrm>
            <a:off x="216504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81" name="PlaceHolder 4"/>
          <p:cNvSpPr>
            <a:spLocks noGrp="1"/>
          </p:cNvSpPr>
          <p:nvPr>
            <p:ph/>
          </p:nvPr>
        </p:nvSpPr>
        <p:spPr>
          <a:xfrm>
            <a:off x="362376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82" name="PlaceHolder 5"/>
          <p:cNvSpPr>
            <a:spLocks noGrp="1"/>
          </p:cNvSpPr>
          <p:nvPr>
            <p:ph/>
          </p:nvPr>
        </p:nvSpPr>
        <p:spPr>
          <a:xfrm>
            <a:off x="70632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83" name="PlaceHolder 6"/>
          <p:cNvSpPr>
            <a:spLocks noGrp="1"/>
          </p:cNvSpPr>
          <p:nvPr>
            <p:ph/>
          </p:nvPr>
        </p:nvSpPr>
        <p:spPr>
          <a:xfrm>
            <a:off x="216504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84" name="PlaceHolder 7"/>
          <p:cNvSpPr>
            <a:spLocks noGrp="1"/>
          </p:cNvSpPr>
          <p:nvPr>
            <p:ph/>
          </p:nvPr>
        </p:nvSpPr>
        <p:spPr>
          <a:xfrm>
            <a:off x="362376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9" name="PlaceHolder 8"/>
          <p:cNvSpPr>
            <a:spLocks noGrp="1"/>
          </p:cNvSpPr>
          <p:nvPr>
            <p:ph type="sldNum" idx="1"/>
          </p:nvPr>
        </p:nvSpPr>
        <p:spPr/>
        <p:txBody>
          <a:bodyPr/>
          <a:p>
            <a:fld id="{F7B6C6B5-F049-4DE9-8784-8C07A793E473}" type="slidenum">
              <a:t>&lt;#&gt;</a:t>
            </a:fld>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p>
            <a:fld id="{0F4E1634-819B-47EA-832C-81F71BD3D2B9}" type="slidenum">
              <a:t>&lt;#&gt;</a:t>
            </a:fld>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1"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92" name="PlaceHolder 2"/>
          <p:cNvSpPr>
            <a:spLocks noGrp="1"/>
          </p:cNvSpPr>
          <p:nvPr>
            <p:ph type="subTitle"/>
          </p:nvPr>
        </p:nvSpPr>
        <p:spPr>
          <a:xfrm>
            <a:off x="706320" y="3185640"/>
            <a:ext cx="4313520" cy="456120"/>
          </a:xfrm>
          <a:prstGeom prst="rect">
            <a:avLst/>
          </a:prstGeom>
          <a:noFill/>
          <a:ln w="0">
            <a:noFill/>
          </a:ln>
        </p:spPr>
        <p:txBody>
          <a:bodyPr lIns="0" rIns="0" tIns="0" bIns="0" anchor="ctr">
            <a:noAutofit/>
          </a:bodyPr>
          <a:p>
            <a:pPr indent="0" algn="ctr">
              <a:buNone/>
            </a:pPr>
            <a:endParaRPr b="0" lang="pl-PL" sz="3200" spc="-1" strike="noStrike">
              <a:solidFill>
                <a:srgbClr val="000000"/>
              </a:solidFill>
              <a:latin typeface="Arial"/>
            </a:endParaRPr>
          </a:p>
        </p:txBody>
      </p:sp>
      <p:sp>
        <p:nvSpPr>
          <p:cNvPr id="4" name="PlaceHolder 3"/>
          <p:cNvSpPr>
            <a:spLocks noGrp="1"/>
          </p:cNvSpPr>
          <p:nvPr>
            <p:ph type="sldNum" idx="2"/>
          </p:nvPr>
        </p:nvSpPr>
        <p:spPr/>
        <p:txBody>
          <a:bodyPr/>
          <a:p>
            <a:fld id="{094EE7AC-CEB1-4E34-AB34-95ADC12AB262}" type="slidenum">
              <a:t>&lt;#&gt;</a:t>
            </a:fld>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94" name="PlaceHolder 2"/>
          <p:cNvSpPr>
            <a:spLocks noGrp="1"/>
          </p:cNvSpPr>
          <p:nvPr>
            <p:ph/>
          </p:nvPr>
        </p:nvSpPr>
        <p:spPr>
          <a:xfrm>
            <a:off x="706320" y="3187080"/>
            <a:ext cx="43135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4" name="PlaceHolder 3"/>
          <p:cNvSpPr>
            <a:spLocks noGrp="1"/>
          </p:cNvSpPr>
          <p:nvPr>
            <p:ph type="sldNum" idx="2"/>
          </p:nvPr>
        </p:nvSpPr>
        <p:spPr/>
        <p:txBody>
          <a:bodyPr/>
          <a:p>
            <a:fld id="{FFF6A41D-7EB9-4613-816D-C220DD0FA6A8}" type="slidenum">
              <a:t>&lt;#&gt;</a:t>
            </a:fld>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96"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97"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5" name="PlaceHolder 4"/>
          <p:cNvSpPr>
            <a:spLocks noGrp="1"/>
          </p:cNvSpPr>
          <p:nvPr>
            <p:ph type="sldNum" idx="2"/>
          </p:nvPr>
        </p:nvSpPr>
        <p:spPr/>
        <p:txBody>
          <a:bodyPr/>
          <a:p>
            <a:fld id="{98681CD3-55C2-4195-B201-52C4EF3E7505}" type="slidenum">
              <a:t>&lt;#&gt;</a:t>
            </a:fld>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8"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3" name="PlaceHolder 2"/>
          <p:cNvSpPr>
            <a:spLocks noGrp="1"/>
          </p:cNvSpPr>
          <p:nvPr>
            <p:ph type="sldNum" idx="2"/>
          </p:nvPr>
        </p:nvSpPr>
        <p:spPr/>
        <p:txBody>
          <a:bodyPr/>
          <a:p>
            <a:fld id="{368EB041-A6CB-4B29-B933-89452CB3E5B3}" type="slidenum">
              <a:t>&lt;#&gt;</a:t>
            </a:fld>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0" name="PlaceHolder 2"/>
          <p:cNvSpPr>
            <a:spLocks noGrp="1"/>
          </p:cNvSpPr>
          <p:nvPr>
            <p:ph/>
          </p:nvPr>
        </p:nvSpPr>
        <p:spPr>
          <a:xfrm>
            <a:off x="706320" y="3187080"/>
            <a:ext cx="43135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9" name="PlaceHolder 1"/>
          <p:cNvSpPr>
            <a:spLocks noGrp="1"/>
          </p:cNvSpPr>
          <p:nvPr>
            <p:ph type="subTitle"/>
          </p:nvPr>
        </p:nvSpPr>
        <p:spPr>
          <a:xfrm>
            <a:off x="706320" y="715320"/>
            <a:ext cx="4313520" cy="5361480"/>
          </a:xfrm>
          <a:prstGeom prst="rect">
            <a:avLst/>
          </a:prstGeom>
          <a:noFill/>
          <a:ln w="0">
            <a:noFill/>
          </a:ln>
        </p:spPr>
        <p:txBody>
          <a:bodyPr lIns="0" rIns="0" tIns="0" bIns="0" anchor="ctr">
            <a:noAutofit/>
          </a:bodyPr>
          <a:p>
            <a:pPr algn="ctr"/>
            <a:endParaRPr b="0" lang="pl-PL" sz="3200" spc="-1" strike="noStrike">
              <a:solidFill>
                <a:srgbClr val="000000"/>
              </a:solidFill>
              <a:latin typeface="Arial"/>
            </a:endParaRPr>
          </a:p>
        </p:txBody>
      </p:sp>
      <p:sp>
        <p:nvSpPr>
          <p:cNvPr id="3" name="PlaceHolder 2"/>
          <p:cNvSpPr>
            <a:spLocks noGrp="1"/>
          </p:cNvSpPr>
          <p:nvPr>
            <p:ph type="sldNum" idx="2"/>
          </p:nvPr>
        </p:nvSpPr>
        <p:spPr/>
        <p:txBody>
          <a:bodyPr/>
          <a:p>
            <a:fld id="{0392EB64-7EBB-4564-8D10-B3F289FC2D8B}" type="slidenum">
              <a:t>&lt;#&gt;</a:t>
            </a:fld>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01"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02"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03"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2"/>
          </p:nvPr>
        </p:nvSpPr>
        <p:spPr/>
        <p:txBody>
          <a:bodyPr/>
          <a:p>
            <a:fld id="{A0F8E66C-6CB8-41EE-80B0-17D6CB6EEA42}" type="slidenum">
              <a:t>&lt;#&gt;</a:t>
            </a:fld>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05"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06"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07" name="PlaceHolder 4"/>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2"/>
          </p:nvPr>
        </p:nvSpPr>
        <p:spPr/>
        <p:txBody>
          <a:bodyPr/>
          <a:p>
            <a:fld id="{5FB1EF35-0C3F-4729-B661-6025F22ABB4A}" type="slidenum">
              <a:t>&lt;#&gt;</a:t>
            </a:fld>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09"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10"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11" name="PlaceHolder 4"/>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2"/>
          </p:nvPr>
        </p:nvSpPr>
        <p:spPr/>
        <p:txBody>
          <a:bodyPr/>
          <a:p>
            <a:fld id="{682C39D9-1059-434A-AA01-B77D49E94387}" type="slidenum">
              <a:t>&lt;#&gt;</a:t>
            </a:fld>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13" name="PlaceHolder 2"/>
          <p:cNvSpPr>
            <a:spLocks noGrp="1"/>
          </p:cNvSpPr>
          <p:nvPr>
            <p:ph/>
          </p:nvPr>
        </p:nvSpPr>
        <p:spPr>
          <a:xfrm>
            <a:off x="706320" y="318708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14" name="PlaceHolder 3"/>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5" name="PlaceHolder 4"/>
          <p:cNvSpPr>
            <a:spLocks noGrp="1"/>
          </p:cNvSpPr>
          <p:nvPr>
            <p:ph type="sldNum" idx="2"/>
          </p:nvPr>
        </p:nvSpPr>
        <p:spPr/>
        <p:txBody>
          <a:bodyPr/>
          <a:p>
            <a:fld id="{70250D80-FE75-4134-A2FE-A062DABC1BC6}" type="slidenum">
              <a:t>&lt;#&gt;</a:t>
            </a:fld>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16"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17"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18"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19" name="PlaceHolder 5"/>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7" name="PlaceHolder 6"/>
          <p:cNvSpPr>
            <a:spLocks noGrp="1"/>
          </p:cNvSpPr>
          <p:nvPr>
            <p:ph type="sldNum" idx="2"/>
          </p:nvPr>
        </p:nvSpPr>
        <p:spPr/>
        <p:txBody>
          <a:bodyPr/>
          <a:p>
            <a:fld id="{E0E53917-E5A3-4EA0-848B-C2615CB6D336}" type="slidenum">
              <a:t>&lt;#&gt;</a:t>
            </a:fld>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21" name="PlaceHolder 2"/>
          <p:cNvSpPr>
            <a:spLocks noGrp="1"/>
          </p:cNvSpPr>
          <p:nvPr>
            <p:ph/>
          </p:nvPr>
        </p:nvSpPr>
        <p:spPr>
          <a:xfrm>
            <a:off x="70632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122" name="PlaceHolder 3"/>
          <p:cNvSpPr>
            <a:spLocks noGrp="1"/>
          </p:cNvSpPr>
          <p:nvPr>
            <p:ph/>
          </p:nvPr>
        </p:nvSpPr>
        <p:spPr>
          <a:xfrm>
            <a:off x="216504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123" name="PlaceHolder 4"/>
          <p:cNvSpPr>
            <a:spLocks noGrp="1"/>
          </p:cNvSpPr>
          <p:nvPr>
            <p:ph/>
          </p:nvPr>
        </p:nvSpPr>
        <p:spPr>
          <a:xfrm>
            <a:off x="362376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124" name="PlaceHolder 5"/>
          <p:cNvSpPr>
            <a:spLocks noGrp="1"/>
          </p:cNvSpPr>
          <p:nvPr>
            <p:ph/>
          </p:nvPr>
        </p:nvSpPr>
        <p:spPr>
          <a:xfrm>
            <a:off x="70632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125" name="PlaceHolder 6"/>
          <p:cNvSpPr>
            <a:spLocks noGrp="1"/>
          </p:cNvSpPr>
          <p:nvPr>
            <p:ph/>
          </p:nvPr>
        </p:nvSpPr>
        <p:spPr>
          <a:xfrm>
            <a:off x="216504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126" name="PlaceHolder 7"/>
          <p:cNvSpPr>
            <a:spLocks noGrp="1"/>
          </p:cNvSpPr>
          <p:nvPr>
            <p:ph/>
          </p:nvPr>
        </p:nvSpPr>
        <p:spPr>
          <a:xfrm>
            <a:off x="362376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9" name="PlaceHolder 8"/>
          <p:cNvSpPr>
            <a:spLocks noGrp="1"/>
          </p:cNvSpPr>
          <p:nvPr>
            <p:ph type="sldNum" idx="2"/>
          </p:nvPr>
        </p:nvSpPr>
        <p:spPr/>
        <p:txBody>
          <a:bodyPr/>
          <a:p>
            <a:fld id="{912E41D8-61CF-49AA-9371-AF1EC5A5180A}" type="slidenum">
              <a:t>&lt;#&gt;</a:t>
            </a:fld>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3"/>
          </p:nvPr>
        </p:nvSpPr>
        <p:spPr/>
        <p:txBody>
          <a:bodyPr/>
          <a:p>
            <a:fld id="{1F586C96-8C11-4715-A12B-55741650416E}" type="slidenum">
              <a:t>&lt;#&gt;</a:t>
            </a:fld>
          </a:p>
        </p:txBody>
      </p:sp>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2"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33" name="PlaceHolder 2"/>
          <p:cNvSpPr>
            <a:spLocks noGrp="1"/>
          </p:cNvSpPr>
          <p:nvPr>
            <p:ph type="subTitle"/>
          </p:nvPr>
        </p:nvSpPr>
        <p:spPr>
          <a:xfrm>
            <a:off x="706320" y="3185640"/>
            <a:ext cx="4313520" cy="456120"/>
          </a:xfrm>
          <a:prstGeom prst="rect">
            <a:avLst/>
          </a:prstGeom>
          <a:noFill/>
          <a:ln w="0">
            <a:noFill/>
          </a:ln>
        </p:spPr>
        <p:txBody>
          <a:bodyPr lIns="0" rIns="0" tIns="0" bIns="0" anchor="ctr">
            <a:noAutofit/>
          </a:bodyPr>
          <a:p>
            <a:pPr indent="0" algn="ctr">
              <a:buNone/>
            </a:pPr>
            <a:endParaRPr b="0" lang="pl-PL" sz="3200" spc="-1" strike="noStrike">
              <a:solidFill>
                <a:srgbClr val="000000"/>
              </a:solidFill>
              <a:latin typeface="Arial"/>
            </a:endParaRPr>
          </a:p>
        </p:txBody>
      </p:sp>
      <p:sp>
        <p:nvSpPr>
          <p:cNvPr id="4" name="PlaceHolder 3"/>
          <p:cNvSpPr>
            <a:spLocks noGrp="1"/>
          </p:cNvSpPr>
          <p:nvPr>
            <p:ph type="sldNum" idx="3"/>
          </p:nvPr>
        </p:nvSpPr>
        <p:spPr/>
        <p:txBody>
          <a:bodyPr/>
          <a:p>
            <a:fld id="{C8994A33-AFDA-4283-B640-5E666F9D5062}" type="slidenum">
              <a:t>&lt;#&gt;</a:t>
            </a:fld>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35" name="PlaceHolder 2"/>
          <p:cNvSpPr>
            <a:spLocks noGrp="1"/>
          </p:cNvSpPr>
          <p:nvPr>
            <p:ph/>
          </p:nvPr>
        </p:nvSpPr>
        <p:spPr>
          <a:xfrm>
            <a:off x="706320" y="3187080"/>
            <a:ext cx="43135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4" name="PlaceHolder 3"/>
          <p:cNvSpPr>
            <a:spLocks noGrp="1"/>
          </p:cNvSpPr>
          <p:nvPr>
            <p:ph type="sldNum" idx="3"/>
          </p:nvPr>
        </p:nvSpPr>
        <p:spPr/>
        <p:txBody>
          <a:bodyPr/>
          <a:p>
            <a:fld id="{E7D759C3-7A22-4071-9954-C9A9310A1BC6}" type="slidenum">
              <a:t>&lt;#&gt;</a:t>
            </a:fld>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2"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3"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37"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38"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5" name="PlaceHolder 4"/>
          <p:cNvSpPr>
            <a:spLocks noGrp="1"/>
          </p:cNvSpPr>
          <p:nvPr>
            <p:ph type="sldNum" idx="3"/>
          </p:nvPr>
        </p:nvSpPr>
        <p:spPr/>
        <p:txBody>
          <a:bodyPr/>
          <a:p>
            <a:fld id="{766E0206-37E8-4B4F-9B80-CDE25618CACA}" type="slidenum">
              <a:t>&lt;#&gt;</a:t>
            </a:fld>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9"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3" name="PlaceHolder 2"/>
          <p:cNvSpPr>
            <a:spLocks noGrp="1"/>
          </p:cNvSpPr>
          <p:nvPr>
            <p:ph type="sldNum" idx="3"/>
          </p:nvPr>
        </p:nvSpPr>
        <p:spPr/>
        <p:txBody>
          <a:bodyPr/>
          <a:p>
            <a:fld id="{A6CDCB80-63E0-4487-BD83-CC48838A1D12}" type="slidenum">
              <a:t>&lt;#&gt;</a:t>
            </a:fld>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0" name="PlaceHolder 1"/>
          <p:cNvSpPr>
            <a:spLocks noGrp="1"/>
          </p:cNvSpPr>
          <p:nvPr>
            <p:ph type="subTitle"/>
          </p:nvPr>
        </p:nvSpPr>
        <p:spPr>
          <a:xfrm>
            <a:off x="706320" y="715320"/>
            <a:ext cx="4313520" cy="5361480"/>
          </a:xfrm>
          <a:prstGeom prst="rect">
            <a:avLst/>
          </a:prstGeom>
          <a:noFill/>
          <a:ln w="0">
            <a:noFill/>
          </a:ln>
        </p:spPr>
        <p:txBody>
          <a:bodyPr lIns="0" rIns="0" tIns="0" bIns="0" anchor="ctr">
            <a:noAutofit/>
          </a:bodyPr>
          <a:p>
            <a:pPr algn="ctr"/>
            <a:endParaRPr b="0" lang="pl-PL" sz="3200" spc="-1" strike="noStrike">
              <a:solidFill>
                <a:srgbClr val="000000"/>
              </a:solidFill>
              <a:latin typeface="Arial"/>
            </a:endParaRPr>
          </a:p>
        </p:txBody>
      </p:sp>
      <p:sp>
        <p:nvSpPr>
          <p:cNvPr id="3" name="PlaceHolder 2"/>
          <p:cNvSpPr>
            <a:spLocks noGrp="1"/>
          </p:cNvSpPr>
          <p:nvPr>
            <p:ph type="sldNum" idx="3"/>
          </p:nvPr>
        </p:nvSpPr>
        <p:spPr/>
        <p:txBody>
          <a:bodyPr/>
          <a:p>
            <a:fld id="{9A50D019-A710-4D0C-81A7-71B87E408919}" type="slidenum">
              <a:t>&lt;#&gt;</a:t>
            </a:fld>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42"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43"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44"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3"/>
          </p:nvPr>
        </p:nvSpPr>
        <p:spPr/>
        <p:txBody>
          <a:bodyPr/>
          <a:p>
            <a:fld id="{57951C81-7D14-4A48-B42A-F69AE0A3C08B}" type="slidenum">
              <a:t>&lt;#&gt;</a:t>
            </a:fld>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46"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47"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48" name="PlaceHolder 4"/>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3"/>
          </p:nvPr>
        </p:nvSpPr>
        <p:spPr/>
        <p:txBody>
          <a:bodyPr/>
          <a:p>
            <a:fld id="{44FE34C0-1B31-49B9-BF13-8CC51AF4D3B1}" type="slidenum">
              <a:t>&lt;#&gt;</a:t>
            </a:fld>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50"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51"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52" name="PlaceHolder 4"/>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3"/>
          </p:nvPr>
        </p:nvSpPr>
        <p:spPr/>
        <p:txBody>
          <a:bodyPr/>
          <a:p>
            <a:fld id="{AFFE8124-D514-4A58-975F-BCFF239B6FEB}" type="slidenum">
              <a:t>&lt;#&gt;</a:t>
            </a:fld>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54" name="PlaceHolder 2"/>
          <p:cNvSpPr>
            <a:spLocks noGrp="1"/>
          </p:cNvSpPr>
          <p:nvPr>
            <p:ph/>
          </p:nvPr>
        </p:nvSpPr>
        <p:spPr>
          <a:xfrm>
            <a:off x="706320" y="318708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55" name="PlaceHolder 3"/>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5" name="PlaceHolder 4"/>
          <p:cNvSpPr>
            <a:spLocks noGrp="1"/>
          </p:cNvSpPr>
          <p:nvPr>
            <p:ph type="sldNum" idx="3"/>
          </p:nvPr>
        </p:nvSpPr>
        <p:spPr/>
        <p:txBody>
          <a:bodyPr/>
          <a:p>
            <a:fld id="{4C9813FE-101D-4F7F-83B9-CAD2074E2887}" type="slidenum">
              <a:t>&lt;#&gt;</a:t>
            </a:fld>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57"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58"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59"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60" name="PlaceHolder 5"/>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7" name="PlaceHolder 6"/>
          <p:cNvSpPr>
            <a:spLocks noGrp="1"/>
          </p:cNvSpPr>
          <p:nvPr>
            <p:ph type="sldNum" idx="3"/>
          </p:nvPr>
        </p:nvSpPr>
        <p:spPr/>
        <p:txBody>
          <a:bodyPr/>
          <a:p>
            <a:fld id="{50A0FA45-1B62-4F2B-A918-C74EC84A4FCA}" type="slidenum">
              <a:t>&lt;#&gt;</a:t>
            </a:fld>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62" name="PlaceHolder 2"/>
          <p:cNvSpPr>
            <a:spLocks noGrp="1"/>
          </p:cNvSpPr>
          <p:nvPr>
            <p:ph/>
          </p:nvPr>
        </p:nvSpPr>
        <p:spPr>
          <a:xfrm>
            <a:off x="70632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163" name="PlaceHolder 3"/>
          <p:cNvSpPr>
            <a:spLocks noGrp="1"/>
          </p:cNvSpPr>
          <p:nvPr>
            <p:ph/>
          </p:nvPr>
        </p:nvSpPr>
        <p:spPr>
          <a:xfrm>
            <a:off x="216504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164" name="PlaceHolder 4"/>
          <p:cNvSpPr>
            <a:spLocks noGrp="1"/>
          </p:cNvSpPr>
          <p:nvPr>
            <p:ph/>
          </p:nvPr>
        </p:nvSpPr>
        <p:spPr>
          <a:xfrm>
            <a:off x="362376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165" name="PlaceHolder 5"/>
          <p:cNvSpPr>
            <a:spLocks noGrp="1"/>
          </p:cNvSpPr>
          <p:nvPr>
            <p:ph/>
          </p:nvPr>
        </p:nvSpPr>
        <p:spPr>
          <a:xfrm>
            <a:off x="70632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166" name="PlaceHolder 6"/>
          <p:cNvSpPr>
            <a:spLocks noGrp="1"/>
          </p:cNvSpPr>
          <p:nvPr>
            <p:ph/>
          </p:nvPr>
        </p:nvSpPr>
        <p:spPr>
          <a:xfrm>
            <a:off x="216504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167" name="PlaceHolder 7"/>
          <p:cNvSpPr>
            <a:spLocks noGrp="1"/>
          </p:cNvSpPr>
          <p:nvPr>
            <p:ph/>
          </p:nvPr>
        </p:nvSpPr>
        <p:spPr>
          <a:xfrm>
            <a:off x="362376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9" name="PlaceHolder 8"/>
          <p:cNvSpPr>
            <a:spLocks noGrp="1"/>
          </p:cNvSpPr>
          <p:nvPr>
            <p:ph type="sldNum" idx="3"/>
          </p:nvPr>
        </p:nvSpPr>
        <p:spPr/>
        <p:txBody>
          <a:bodyPr/>
          <a:p>
            <a:fld id="{58B622F8-7E05-4F80-A487-7A799739AA91}" type="slidenum">
              <a:t>&lt;#&gt;</a:t>
            </a:fld>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4"/>
          </p:nvPr>
        </p:nvSpPr>
        <p:spPr/>
        <p:txBody>
          <a:bodyPr/>
          <a:p>
            <a:fld id="{9E5A526E-9926-4277-9B98-4A0A836832A8}" type="slidenum">
              <a:t>&lt;#&gt;</a:t>
            </a:fld>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3"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74" name="PlaceHolder 2"/>
          <p:cNvSpPr>
            <a:spLocks noGrp="1"/>
          </p:cNvSpPr>
          <p:nvPr>
            <p:ph type="subTitle"/>
          </p:nvPr>
        </p:nvSpPr>
        <p:spPr>
          <a:xfrm>
            <a:off x="706320" y="3185640"/>
            <a:ext cx="4313520" cy="456120"/>
          </a:xfrm>
          <a:prstGeom prst="rect">
            <a:avLst/>
          </a:prstGeom>
          <a:noFill/>
          <a:ln w="0">
            <a:noFill/>
          </a:ln>
        </p:spPr>
        <p:txBody>
          <a:bodyPr lIns="0" rIns="0" tIns="0" bIns="0" anchor="ctr">
            <a:noAutofit/>
          </a:bodyPr>
          <a:p>
            <a:pPr indent="0" algn="ctr">
              <a:buNone/>
            </a:pPr>
            <a:endParaRPr b="0" lang="pl-PL" sz="3200" spc="-1" strike="noStrike">
              <a:solidFill>
                <a:srgbClr val="000000"/>
              </a:solidFill>
              <a:latin typeface="Arial"/>
            </a:endParaRPr>
          </a:p>
        </p:txBody>
      </p:sp>
      <p:sp>
        <p:nvSpPr>
          <p:cNvPr id="4" name="PlaceHolder 3"/>
          <p:cNvSpPr>
            <a:spLocks noGrp="1"/>
          </p:cNvSpPr>
          <p:nvPr>
            <p:ph type="sldNum" idx="4"/>
          </p:nvPr>
        </p:nvSpPr>
        <p:spPr/>
        <p:txBody>
          <a:bodyPr/>
          <a:p>
            <a:fld id="{DE84D565-8658-4411-962C-5896A7E09416}" type="slidenum">
              <a:t>&lt;#&gt;</a:t>
            </a:fld>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5"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76" name="PlaceHolder 2"/>
          <p:cNvSpPr>
            <a:spLocks noGrp="1"/>
          </p:cNvSpPr>
          <p:nvPr>
            <p:ph/>
          </p:nvPr>
        </p:nvSpPr>
        <p:spPr>
          <a:xfrm>
            <a:off x="706320" y="3187080"/>
            <a:ext cx="43135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4" name="PlaceHolder 3"/>
          <p:cNvSpPr>
            <a:spLocks noGrp="1"/>
          </p:cNvSpPr>
          <p:nvPr>
            <p:ph type="sldNum" idx="4"/>
          </p:nvPr>
        </p:nvSpPr>
        <p:spPr/>
        <p:txBody>
          <a:bodyPr/>
          <a:p>
            <a:fld id="{A284B9F7-9D29-4300-A238-023C36154212}" type="slidenum">
              <a:t>&lt;#&gt;</a:t>
            </a:fld>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78"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79"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5" name="PlaceHolder 4"/>
          <p:cNvSpPr>
            <a:spLocks noGrp="1"/>
          </p:cNvSpPr>
          <p:nvPr>
            <p:ph type="sldNum" idx="4"/>
          </p:nvPr>
        </p:nvSpPr>
        <p:spPr/>
        <p:txBody>
          <a:bodyPr/>
          <a:p>
            <a:fld id="{FF6138AC-F41C-4F11-9B4F-E17CBE286D2F}" type="slidenum">
              <a:t>&lt;#&gt;</a:t>
            </a:fld>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80"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3" name="PlaceHolder 2"/>
          <p:cNvSpPr>
            <a:spLocks noGrp="1"/>
          </p:cNvSpPr>
          <p:nvPr>
            <p:ph type="sldNum" idx="4"/>
          </p:nvPr>
        </p:nvSpPr>
        <p:spPr/>
        <p:txBody>
          <a:bodyPr/>
          <a:p>
            <a:fld id="{57BCBF3E-7504-4AA3-BDE9-984F14FA4544}" type="slidenum">
              <a:t>&lt;#&gt;</a:t>
            </a:fld>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1" name="PlaceHolder 1"/>
          <p:cNvSpPr>
            <a:spLocks noGrp="1"/>
          </p:cNvSpPr>
          <p:nvPr>
            <p:ph type="subTitle"/>
          </p:nvPr>
        </p:nvSpPr>
        <p:spPr>
          <a:xfrm>
            <a:off x="706320" y="715320"/>
            <a:ext cx="4313520" cy="5361480"/>
          </a:xfrm>
          <a:prstGeom prst="rect">
            <a:avLst/>
          </a:prstGeom>
          <a:noFill/>
          <a:ln w="0">
            <a:noFill/>
          </a:ln>
        </p:spPr>
        <p:txBody>
          <a:bodyPr lIns="0" rIns="0" tIns="0" bIns="0" anchor="ctr">
            <a:noAutofit/>
          </a:bodyPr>
          <a:p>
            <a:pPr algn="ctr"/>
            <a:endParaRPr b="0" lang="pl-PL" sz="3200" spc="-1" strike="noStrike">
              <a:solidFill>
                <a:srgbClr val="000000"/>
              </a:solidFill>
              <a:latin typeface="Arial"/>
            </a:endParaRPr>
          </a:p>
        </p:txBody>
      </p:sp>
      <p:sp>
        <p:nvSpPr>
          <p:cNvPr id="3" name="PlaceHolder 2"/>
          <p:cNvSpPr>
            <a:spLocks noGrp="1"/>
          </p:cNvSpPr>
          <p:nvPr>
            <p:ph type="sldNum" idx="4"/>
          </p:nvPr>
        </p:nvSpPr>
        <p:spPr/>
        <p:txBody>
          <a:bodyPr/>
          <a:p>
            <a:fld id="{8992A421-87CE-4B07-A9B0-D407C2F2EF69}" type="slidenum">
              <a:t>&lt;#&gt;</a:t>
            </a:fld>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2"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83"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84"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85"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4"/>
          </p:nvPr>
        </p:nvSpPr>
        <p:spPr/>
        <p:txBody>
          <a:bodyPr/>
          <a:p>
            <a:fld id="{74BE6271-F9AC-4A49-89DD-37B8DFDBE19C}" type="slidenum">
              <a:t>&lt;#&gt;</a:t>
            </a:fld>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6"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87"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88"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89" name="PlaceHolder 4"/>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4"/>
          </p:nvPr>
        </p:nvSpPr>
        <p:spPr/>
        <p:txBody>
          <a:bodyPr/>
          <a:p>
            <a:fld id="{19258518-1459-4E33-926B-A4C13044C6D5}" type="slidenum">
              <a:t>&lt;#&gt;</a:t>
            </a:fld>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0"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91"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92"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93" name="PlaceHolder 4"/>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6" name="PlaceHolder 5"/>
          <p:cNvSpPr>
            <a:spLocks noGrp="1"/>
          </p:cNvSpPr>
          <p:nvPr>
            <p:ph type="sldNum" idx="4"/>
          </p:nvPr>
        </p:nvSpPr>
        <p:spPr/>
        <p:txBody>
          <a:bodyPr/>
          <a:p>
            <a:fld id="{6D50E7D4-802F-4EA0-9FAA-1BD262E2234F}" type="slidenum">
              <a:t>&lt;#&gt;</a:t>
            </a:fld>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95" name="PlaceHolder 2"/>
          <p:cNvSpPr>
            <a:spLocks noGrp="1"/>
          </p:cNvSpPr>
          <p:nvPr>
            <p:ph/>
          </p:nvPr>
        </p:nvSpPr>
        <p:spPr>
          <a:xfrm>
            <a:off x="706320" y="318708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96" name="PlaceHolder 3"/>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5" name="PlaceHolder 4"/>
          <p:cNvSpPr>
            <a:spLocks noGrp="1"/>
          </p:cNvSpPr>
          <p:nvPr>
            <p:ph type="sldNum" idx="4"/>
          </p:nvPr>
        </p:nvSpPr>
        <p:spPr/>
        <p:txBody>
          <a:bodyPr/>
          <a:p>
            <a:fld id="{3AE3CACE-8636-4183-9F55-BA61363396B0}" type="slidenum">
              <a:t>&lt;#&gt;</a:t>
            </a:fld>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7"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98"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99"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00"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01" name="PlaceHolder 5"/>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7" name="PlaceHolder 6"/>
          <p:cNvSpPr>
            <a:spLocks noGrp="1"/>
          </p:cNvSpPr>
          <p:nvPr>
            <p:ph type="sldNum" idx="4"/>
          </p:nvPr>
        </p:nvSpPr>
        <p:spPr/>
        <p:txBody>
          <a:bodyPr/>
          <a:p>
            <a:fld id="{FF83902A-25C1-4625-96FA-64C97B202376}" type="slidenum">
              <a:t>&lt;#&gt;</a:t>
            </a:fld>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706320" y="715320"/>
            <a:ext cx="4313520" cy="5361480"/>
          </a:xfrm>
          <a:prstGeom prst="rect">
            <a:avLst/>
          </a:prstGeom>
          <a:noFill/>
          <a:ln w="0">
            <a:noFill/>
          </a:ln>
        </p:spPr>
        <p:txBody>
          <a:bodyPr lIns="0" rIns="0" tIns="0" bIns="0" anchor="ctr">
            <a:noAutofit/>
          </a:bodyPr>
          <a:p>
            <a:pPr algn="ctr"/>
            <a:endParaRPr b="0" lang="pl-PL" sz="3200" spc="-1" strike="noStrike">
              <a:solidFill>
                <a:srgbClr val="000000"/>
              </a:solidFill>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03" name="PlaceHolder 2"/>
          <p:cNvSpPr>
            <a:spLocks noGrp="1"/>
          </p:cNvSpPr>
          <p:nvPr>
            <p:ph/>
          </p:nvPr>
        </p:nvSpPr>
        <p:spPr>
          <a:xfrm>
            <a:off x="70632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204" name="PlaceHolder 3"/>
          <p:cNvSpPr>
            <a:spLocks noGrp="1"/>
          </p:cNvSpPr>
          <p:nvPr>
            <p:ph/>
          </p:nvPr>
        </p:nvSpPr>
        <p:spPr>
          <a:xfrm>
            <a:off x="216504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205" name="PlaceHolder 4"/>
          <p:cNvSpPr>
            <a:spLocks noGrp="1"/>
          </p:cNvSpPr>
          <p:nvPr>
            <p:ph/>
          </p:nvPr>
        </p:nvSpPr>
        <p:spPr>
          <a:xfrm>
            <a:off x="362376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206" name="PlaceHolder 5"/>
          <p:cNvSpPr>
            <a:spLocks noGrp="1"/>
          </p:cNvSpPr>
          <p:nvPr>
            <p:ph/>
          </p:nvPr>
        </p:nvSpPr>
        <p:spPr>
          <a:xfrm>
            <a:off x="70632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207" name="PlaceHolder 6"/>
          <p:cNvSpPr>
            <a:spLocks noGrp="1"/>
          </p:cNvSpPr>
          <p:nvPr>
            <p:ph/>
          </p:nvPr>
        </p:nvSpPr>
        <p:spPr>
          <a:xfrm>
            <a:off x="216504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208" name="PlaceHolder 7"/>
          <p:cNvSpPr>
            <a:spLocks noGrp="1"/>
          </p:cNvSpPr>
          <p:nvPr>
            <p:ph/>
          </p:nvPr>
        </p:nvSpPr>
        <p:spPr>
          <a:xfrm>
            <a:off x="362376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9" name="PlaceHolder 8"/>
          <p:cNvSpPr>
            <a:spLocks noGrp="1"/>
          </p:cNvSpPr>
          <p:nvPr>
            <p:ph type="sldNum" idx="4"/>
          </p:nvPr>
        </p:nvSpPr>
        <p:spPr/>
        <p:txBody>
          <a:bodyPr/>
          <a:p>
            <a:fld id="{CFD3146B-FFFC-4F85-A843-1EDA051B9D14}" type="slidenum">
              <a:t>&lt;#&gt;</a:t>
            </a:fld>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5"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16" name="PlaceHolder 2"/>
          <p:cNvSpPr>
            <a:spLocks noGrp="1"/>
          </p:cNvSpPr>
          <p:nvPr>
            <p:ph type="subTitle"/>
          </p:nvPr>
        </p:nvSpPr>
        <p:spPr>
          <a:xfrm>
            <a:off x="706320" y="3185640"/>
            <a:ext cx="4313520" cy="456120"/>
          </a:xfrm>
          <a:prstGeom prst="rect">
            <a:avLst/>
          </a:prstGeom>
          <a:noFill/>
          <a:ln w="0">
            <a:noFill/>
          </a:ln>
        </p:spPr>
        <p:txBody>
          <a:bodyPr lIns="0" rIns="0" tIns="0" bIns="0" anchor="ctr">
            <a:noAutofit/>
          </a:bodyPr>
          <a:p>
            <a:pPr indent="0" algn="ctr">
              <a:buNone/>
            </a:pPr>
            <a:endParaRPr b="0" lang="pl-PL" sz="3200" spc="-1" strike="noStrike">
              <a:solidFill>
                <a:srgbClr val="000000"/>
              </a:solidFill>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7"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18" name="PlaceHolder 2"/>
          <p:cNvSpPr>
            <a:spLocks noGrp="1"/>
          </p:cNvSpPr>
          <p:nvPr>
            <p:ph/>
          </p:nvPr>
        </p:nvSpPr>
        <p:spPr>
          <a:xfrm>
            <a:off x="706320" y="3187080"/>
            <a:ext cx="43135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19"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20"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21"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22"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23" name="PlaceHolder 1"/>
          <p:cNvSpPr>
            <a:spLocks noGrp="1"/>
          </p:cNvSpPr>
          <p:nvPr>
            <p:ph type="subTitle"/>
          </p:nvPr>
        </p:nvSpPr>
        <p:spPr>
          <a:xfrm>
            <a:off x="706320" y="715320"/>
            <a:ext cx="4313520" cy="5361480"/>
          </a:xfrm>
          <a:prstGeom prst="rect">
            <a:avLst/>
          </a:prstGeom>
          <a:noFill/>
          <a:ln w="0">
            <a:noFill/>
          </a:ln>
        </p:spPr>
        <p:txBody>
          <a:bodyPr lIns="0" rIns="0" tIns="0" bIns="0" anchor="ctr">
            <a:noAutofit/>
          </a:bodyPr>
          <a:p>
            <a:pPr algn="ctr"/>
            <a:endParaRPr b="0" lang="pl-PL" sz="3200" spc="-1" strike="noStrike">
              <a:solidFill>
                <a:srgbClr val="000000"/>
              </a:solidFill>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24"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25"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26"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27"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8"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29"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30"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31" name="PlaceHolder 4"/>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2"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33"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34"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35" name="PlaceHolder 4"/>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17"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8" name="PlaceHolder 3"/>
          <p:cNvSpPr>
            <a:spLocks noGrp="1"/>
          </p:cNvSpPr>
          <p:nvPr>
            <p:ph/>
          </p:nvPr>
        </p:nvSpPr>
        <p:spPr>
          <a:xfrm>
            <a:off x="29167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19"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6"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37" name="PlaceHolder 2"/>
          <p:cNvSpPr>
            <a:spLocks noGrp="1"/>
          </p:cNvSpPr>
          <p:nvPr>
            <p:ph/>
          </p:nvPr>
        </p:nvSpPr>
        <p:spPr>
          <a:xfrm>
            <a:off x="706320" y="318708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38" name="PlaceHolder 3"/>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39"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40"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41"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42" name="PlaceHolder 4"/>
          <p:cNvSpPr>
            <a:spLocks noGrp="1"/>
          </p:cNvSpPr>
          <p:nvPr>
            <p:ph/>
          </p:nvPr>
        </p:nvSpPr>
        <p:spPr>
          <a:xfrm>
            <a:off x="7063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43" name="PlaceHolder 5"/>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44"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45" name="PlaceHolder 2"/>
          <p:cNvSpPr>
            <a:spLocks noGrp="1"/>
          </p:cNvSpPr>
          <p:nvPr>
            <p:ph/>
          </p:nvPr>
        </p:nvSpPr>
        <p:spPr>
          <a:xfrm>
            <a:off x="70632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246" name="PlaceHolder 3"/>
          <p:cNvSpPr>
            <a:spLocks noGrp="1"/>
          </p:cNvSpPr>
          <p:nvPr>
            <p:ph/>
          </p:nvPr>
        </p:nvSpPr>
        <p:spPr>
          <a:xfrm>
            <a:off x="216504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247" name="PlaceHolder 4"/>
          <p:cNvSpPr>
            <a:spLocks noGrp="1"/>
          </p:cNvSpPr>
          <p:nvPr>
            <p:ph/>
          </p:nvPr>
        </p:nvSpPr>
        <p:spPr>
          <a:xfrm>
            <a:off x="3623760" y="318708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248" name="PlaceHolder 5"/>
          <p:cNvSpPr>
            <a:spLocks noGrp="1"/>
          </p:cNvSpPr>
          <p:nvPr>
            <p:ph/>
          </p:nvPr>
        </p:nvSpPr>
        <p:spPr>
          <a:xfrm>
            <a:off x="70632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249" name="PlaceHolder 6"/>
          <p:cNvSpPr>
            <a:spLocks noGrp="1"/>
          </p:cNvSpPr>
          <p:nvPr>
            <p:ph/>
          </p:nvPr>
        </p:nvSpPr>
        <p:spPr>
          <a:xfrm>
            <a:off x="216504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
        <p:nvSpPr>
          <p:cNvPr id="250" name="PlaceHolder 7"/>
          <p:cNvSpPr>
            <a:spLocks noGrp="1"/>
          </p:cNvSpPr>
          <p:nvPr>
            <p:ph/>
          </p:nvPr>
        </p:nvSpPr>
        <p:spPr>
          <a:xfrm>
            <a:off x="3623760" y="3423960"/>
            <a:ext cx="1388880" cy="216000"/>
          </a:xfrm>
          <a:prstGeom prst="rect">
            <a:avLst/>
          </a:prstGeom>
          <a:noFill/>
          <a:ln w="0">
            <a:noFill/>
          </a:ln>
        </p:spPr>
        <p:txBody>
          <a:bodyPr lIns="0" rIns="0" tIns="0" bIns="0" anchor="t">
            <a:normAutofit fontScale="73000"/>
          </a:bodyPr>
          <a:p>
            <a:pPr indent="0">
              <a:spcBef>
                <a:spcPts val="1417"/>
              </a:spcBef>
              <a:buNone/>
            </a:pPr>
            <a:endParaRPr b="0" lang="pl-PL" sz="14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1" name="PlaceHolder 2"/>
          <p:cNvSpPr>
            <a:spLocks noGrp="1"/>
          </p:cNvSpPr>
          <p:nvPr>
            <p:ph/>
          </p:nvPr>
        </p:nvSpPr>
        <p:spPr>
          <a:xfrm>
            <a:off x="706320" y="3187080"/>
            <a:ext cx="2104920" cy="45288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2"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3" name="PlaceHolder 4"/>
          <p:cNvSpPr>
            <a:spLocks noGrp="1"/>
          </p:cNvSpPr>
          <p:nvPr>
            <p:ph/>
          </p:nvPr>
        </p:nvSpPr>
        <p:spPr>
          <a:xfrm>
            <a:off x="2916720" y="342396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706320" y="715320"/>
            <a:ext cx="4313520" cy="1156320"/>
          </a:xfrm>
          <a:prstGeom prst="rect">
            <a:avLst/>
          </a:prstGeom>
          <a:noFill/>
          <a:ln w="0">
            <a:noFill/>
          </a:ln>
        </p:spPr>
        <p:txBody>
          <a:bodyPr lIns="0" rIns="0" tIns="0" bIns="0" anchor="ctr">
            <a:noAutofit/>
          </a:bodyPr>
          <a:p>
            <a:pPr indent="0">
              <a:buNone/>
            </a:pPr>
            <a:endParaRPr b="0" lang="pl-PL" sz="1400" spc="-1" strike="noStrike">
              <a:solidFill>
                <a:srgbClr val="000000"/>
              </a:solidFill>
              <a:latin typeface="Arial"/>
            </a:endParaRPr>
          </a:p>
        </p:txBody>
      </p:sp>
      <p:sp>
        <p:nvSpPr>
          <p:cNvPr id="25" name="PlaceHolder 2"/>
          <p:cNvSpPr>
            <a:spLocks noGrp="1"/>
          </p:cNvSpPr>
          <p:nvPr>
            <p:ph/>
          </p:nvPr>
        </p:nvSpPr>
        <p:spPr>
          <a:xfrm>
            <a:off x="7063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6" name="PlaceHolder 3"/>
          <p:cNvSpPr>
            <a:spLocks noGrp="1"/>
          </p:cNvSpPr>
          <p:nvPr>
            <p:ph/>
          </p:nvPr>
        </p:nvSpPr>
        <p:spPr>
          <a:xfrm>
            <a:off x="2916720" y="3187080"/>
            <a:ext cx="21049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
        <p:nvSpPr>
          <p:cNvPr id="27" name="PlaceHolder 4"/>
          <p:cNvSpPr>
            <a:spLocks noGrp="1"/>
          </p:cNvSpPr>
          <p:nvPr>
            <p:ph/>
          </p:nvPr>
        </p:nvSpPr>
        <p:spPr>
          <a:xfrm>
            <a:off x="706320" y="3423960"/>
            <a:ext cx="4313520" cy="216000"/>
          </a:xfrm>
          <a:prstGeom prst="rect">
            <a:avLst/>
          </a:prstGeom>
          <a:noFill/>
          <a:ln w="0">
            <a:noFill/>
          </a:ln>
        </p:spPr>
        <p:txBody>
          <a:bodyPr lIns="0" rIns="0" tIns="0" bIns="0" anchor="t">
            <a:normAutofit/>
          </a:bodyPr>
          <a:p>
            <a:pPr indent="0">
              <a:spcBef>
                <a:spcPts val="1417"/>
              </a:spcBef>
              <a:buNone/>
            </a:pPr>
            <a:endParaRPr b="0" lang="pl-PL" sz="14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61.xml"/><Relationship Id="rId5" Type="http://schemas.openxmlformats.org/officeDocument/2006/relationships/slideLayout" Target="../slideLayouts/slideLayout62.xml"/><Relationship Id="rId6" Type="http://schemas.openxmlformats.org/officeDocument/2006/relationships/slideLayout" Target="../slideLayouts/slideLayout63.xml"/><Relationship Id="rId7" Type="http://schemas.openxmlformats.org/officeDocument/2006/relationships/slideLayout" Target="../slideLayouts/slideLayout64.xml"/><Relationship Id="rId8" Type="http://schemas.openxmlformats.org/officeDocument/2006/relationships/slideLayout" Target="../slideLayouts/slideLayout65.xml"/><Relationship Id="rId9" Type="http://schemas.openxmlformats.org/officeDocument/2006/relationships/slideLayout" Target="../slideLayouts/slideLayout66.xml"/><Relationship Id="rId10" Type="http://schemas.openxmlformats.org/officeDocument/2006/relationships/slideLayout" Target="../slideLayouts/slideLayout67.xml"/><Relationship Id="rId11" Type="http://schemas.openxmlformats.org/officeDocument/2006/relationships/slideLayout" Target="../slideLayouts/slideLayout68.xml"/><Relationship Id="rId12" Type="http://schemas.openxmlformats.org/officeDocument/2006/relationships/slideLayout" Target="../slideLayouts/slideLayout69.xml"/><Relationship Id="rId13" Type="http://schemas.openxmlformats.org/officeDocument/2006/relationships/slideLayout" Target="../slideLayouts/slideLayout70.xml"/><Relationship Id="rId14" Type="http://schemas.openxmlformats.org/officeDocument/2006/relationships/slideLayout" Target="../slideLayouts/slideLayout71.xml"/><Relationship Id="rId15" Type="http://schemas.openxmlformats.org/officeDocument/2006/relationships/slideLayout" Target="../slideLayouts/slideLayout7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0" name="Google Shape;70;p14"/>
          <p:cNvSpPr/>
          <p:nvPr/>
        </p:nvSpPr>
        <p:spPr>
          <a:xfrm>
            <a:off x="5020200" y="0"/>
            <a:ext cx="4123800" cy="5143320"/>
          </a:xfrm>
          <a:prstGeom prst="rect">
            <a:avLst/>
          </a:prstGeom>
          <a:solidFill>
            <a:srgbClr val="8cdede"/>
          </a:solidFill>
          <a:ln w="0">
            <a:noFill/>
          </a:ln>
        </p:spPr>
        <p:style>
          <a:lnRef idx="0"/>
          <a:fillRef idx="0"/>
          <a:effectRef idx="0"/>
          <a:fontRef idx="minor"/>
        </p:style>
        <p:txBody>
          <a:bodyPr lIns="68400" rIns="68400" tIns="34200" bIns="34200" anchor="ctr">
            <a:noAutofit/>
          </a:bodyPr>
          <a:p>
            <a:pPr algn="ctr">
              <a:lnSpc>
                <a:spcPct val="100000"/>
              </a:lnSpc>
              <a:tabLst>
                <a:tab algn="l" pos="0"/>
              </a:tabLst>
            </a:pPr>
            <a:endParaRPr b="0" lang="pl-PL" sz="1400" spc="-1" strike="noStrike">
              <a:solidFill>
                <a:srgbClr val="000000"/>
              </a:solidFill>
              <a:latin typeface="Arial"/>
            </a:endParaRPr>
          </a:p>
        </p:txBody>
      </p:sp>
      <p:pic>
        <p:nvPicPr>
          <p:cNvPr id="1" name="Google Shape;71;p14" descr=""/>
          <p:cNvPicPr/>
          <p:nvPr/>
        </p:nvPicPr>
        <p:blipFill>
          <a:blip r:embed="rId2"/>
          <a:stretch/>
        </p:blipFill>
        <p:spPr>
          <a:xfrm>
            <a:off x="0" y="-70920"/>
            <a:ext cx="9143640" cy="5214600"/>
          </a:xfrm>
          <a:prstGeom prst="rect">
            <a:avLst/>
          </a:prstGeom>
          <a:ln w="0">
            <a:noFill/>
          </a:ln>
        </p:spPr>
      </p:pic>
      <p:sp>
        <p:nvSpPr>
          <p:cNvPr id="2" name="Google Shape;73;p14"/>
          <p:cNvSpPr/>
          <p:nvPr/>
        </p:nvSpPr>
        <p:spPr>
          <a:xfrm>
            <a:off x="775440" y="2675520"/>
            <a:ext cx="882720" cy="27360"/>
          </a:xfrm>
          <a:prstGeom prst="rect">
            <a:avLst/>
          </a:prstGeom>
          <a:solidFill>
            <a:srgbClr val="ff5745"/>
          </a:solidFill>
          <a:ln w="0">
            <a:noFill/>
          </a:ln>
        </p:spPr>
        <p:style>
          <a:lnRef idx="0"/>
          <a:fillRef idx="0"/>
          <a:effectRef idx="0"/>
          <a:fontRef idx="minor"/>
        </p:style>
        <p:txBody>
          <a:bodyPr lIns="68400" rIns="68400" tIns="28080" bIns="28080" anchor="ctr">
            <a:noAutofit/>
          </a:bodyPr>
          <a:p>
            <a:pPr algn="ctr">
              <a:lnSpc>
                <a:spcPct val="100000"/>
              </a:lnSpc>
              <a:tabLst>
                <a:tab algn="l" pos="0"/>
              </a:tabLst>
            </a:pPr>
            <a:endParaRPr b="0" lang="pl-PL" sz="1400" spc="-1" strike="noStrike">
              <a:solidFill>
                <a:srgbClr val="000000"/>
              </a:solidFill>
              <a:latin typeface="Arial"/>
            </a:endParaRPr>
          </a:p>
        </p:txBody>
      </p:sp>
      <p:sp>
        <p:nvSpPr>
          <p:cNvPr id="3" name="PlaceHolder 1"/>
          <p:cNvSpPr>
            <a:spLocks noGrp="1"/>
          </p:cNvSpPr>
          <p:nvPr>
            <p:ph type="title"/>
          </p:nvPr>
        </p:nvSpPr>
        <p:spPr>
          <a:xfrm>
            <a:off x="706320" y="715320"/>
            <a:ext cx="4313520" cy="1156320"/>
          </a:xfrm>
          <a:prstGeom prst="rect">
            <a:avLst/>
          </a:prstGeom>
          <a:noFill/>
          <a:ln w="0">
            <a:noFill/>
          </a:ln>
        </p:spPr>
        <p:txBody>
          <a:bodyPr lIns="68400" rIns="68400" tIns="68400" bIns="68400" anchor="t">
            <a:noAutofit/>
          </a:bodyPr>
          <a:p>
            <a:pPr indent="0">
              <a:buNone/>
            </a:pPr>
            <a:r>
              <a:rPr b="0" lang="pl-PL" sz="3700" spc="-1" strike="noStrike">
                <a:solidFill>
                  <a:srgbClr val="000000"/>
                </a:solidFill>
                <a:latin typeface="Arial"/>
              </a:rPr>
              <a:t>Click to edit the title text format</a:t>
            </a:r>
            <a:endParaRPr b="0" lang="pl-PL" sz="3700" spc="-1" strike="noStrike">
              <a:solidFill>
                <a:srgbClr val="000000"/>
              </a:solidFill>
              <a:latin typeface="Arial"/>
            </a:endParaRPr>
          </a:p>
        </p:txBody>
      </p:sp>
      <p:sp>
        <p:nvSpPr>
          <p:cNvPr id="4" name="PlaceHolder 2"/>
          <p:cNvSpPr>
            <a:spLocks noGrp="1"/>
          </p:cNvSpPr>
          <p:nvPr>
            <p:ph type="body"/>
          </p:nvPr>
        </p:nvSpPr>
        <p:spPr>
          <a:xfrm>
            <a:off x="706320" y="3187080"/>
            <a:ext cx="4313520" cy="452880"/>
          </a:xfrm>
          <a:prstGeom prst="rect">
            <a:avLst/>
          </a:prstGeom>
          <a:noFill/>
          <a:ln w="0">
            <a:noFill/>
          </a:ln>
        </p:spPr>
        <p:txBody>
          <a:bodyPr lIns="68400" rIns="68400" tIns="68400" bIns="68400" anchor="t">
            <a:noAutofit/>
          </a:bodyPr>
          <a:p>
            <a:pPr marL="432000" indent="-324000">
              <a:spcBef>
                <a:spcPts val="1417"/>
              </a:spcBef>
              <a:buClr>
                <a:srgbClr val="000000"/>
              </a:buClr>
              <a:buSzPct val="45000"/>
              <a:buFont typeface="Wingdings" charset="2"/>
              <a:buChar char=""/>
            </a:pPr>
            <a:r>
              <a:rPr b="0" lang="pl-PL" sz="1400" spc="-1" strike="noStrike">
                <a:solidFill>
                  <a:srgbClr val="000000"/>
                </a:solidFill>
                <a:latin typeface="Arial"/>
              </a:rPr>
              <a:t>Click to edit the outline text format</a:t>
            </a:r>
            <a:endParaRPr b="0" lang="pl-PL"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l-PL" sz="1400" spc="-1" strike="noStrike">
                <a:solidFill>
                  <a:srgbClr val="000000"/>
                </a:solidFill>
                <a:latin typeface="Arial"/>
              </a:rPr>
              <a:t>Second Outline Level</a:t>
            </a:r>
            <a:endParaRPr b="0" lang="pl-PL"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l-PL" sz="1400" spc="-1" strike="noStrike">
                <a:solidFill>
                  <a:srgbClr val="000000"/>
                </a:solidFill>
                <a:latin typeface="Arial"/>
              </a:rPr>
              <a:t>Third Outline Level</a:t>
            </a:r>
            <a:endParaRPr b="0" lang="pl-PL"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l-PL" sz="1400" spc="-1" strike="noStrike">
                <a:solidFill>
                  <a:srgbClr val="000000"/>
                </a:solidFill>
                <a:latin typeface="Arial"/>
              </a:rPr>
              <a:t>Fourth Outline Level</a:t>
            </a:r>
            <a:endParaRPr b="0" lang="pl-PL"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l-PL" sz="1400" spc="-1" strike="noStrike">
                <a:solidFill>
                  <a:srgbClr val="000000"/>
                </a:solidFill>
                <a:latin typeface="Arial"/>
              </a:rPr>
              <a:t>Fifth Outline Level</a:t>
            </a:r>
            <a:endParaRPr b="0" lang="pl-PL" sz="14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l-PL" sz="1400" spc="-1" strike="noStrike">
                <a:solidFill>
                  <a:srgbClr val="000000"/>
                </a:solidFill>
                <a:latin typeface="Arial"/>
              </a:rPr>
              <a:t>Sixth Outline Level</a:t>
            </a:r>
            <a:endParaRPr b="0" lang="pl-PL" sz="14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l-PL" sz="1400" spc="-1" strike="noStrike">
                <a:solidFill>
                  <a:srgbClr val="000000"/>
                </a:solidFill>
                <a:latin typeface="Arial"/>
              </a:rPr>
              <a:t>Seventh Outline Level</a:t>
            </a:r>
            <a:endParaRPr b="0" lang="pl-PL" sz="1400" spc="-1" strike="noStrike">
              <a:solidFill>
                <a:srgbClr val="000000"/>
              </a:solidFill>
              <a:latin typeface="Arial"/>
            </a:endParaRPr>
          </a:p>
        </p:txBody>
      </p:sp>
      <p:sp>
        <p:nvSpPr>
          <p:cNvPr id="5" name="PlaceHolder 3"/>
          <p:cNvSpPr>
            <a:spLocks noGrp="1"/>
          </p:cNvSpPr>
          <p:nvPr>
            <p:ph type="body"/>
          </p:nvPr>
        </p:nvSpPr>
        <p:spPr>
          <a:xfrm>
            <a:off x="706320" y="4397760"/>
            <a:ext cx="3259440" cy="274320"/>
          </a:xfrm>
          <a:prstGeom prst="rect">
            <a:avLst/>
          </a:prstGeom>
          <a:noFill/>
          <a:ln w="0">
            <a:noFill/>
          </a:ln>
        </p:spPr>
        <p:txBody>
          <a:bodyPr lIns="68400" rIns="68400" tIns="68400" bIns="68400" anchor="t">
            <a:noAutofit/>
          </a:bodyPr>
          <a:p>
            <a:pPr marL="432000" indent="-324000">
              <a:spcBef>
                <a:spcPts val="1417"/>
              </a:spcBef>
              <a:buClr>
                <a:srgbClr val="000000"/>
              </a:buClr>
              <a:buSzPct val="45000"/>
              <a:buFont typeface="Wingdings" charset="2"/>
              <a:buChar char=""/>
            </a:pPr>
            <a:r>
              <a:rPr b="0" lang="pl-PL" sz="1200" spc="-1" strike="noStrike">
                <a:solidFill>
                  <a:srgbClr val="000000"/>
                </a:solidFill>
                <a:latin typeface="Arial"/>
              </a:rPr>
              <a:t>Click to edit the outline text format</a:t>
            </a:r>
            <a:endParaRPr b="0" lang="pl-PL" sz="1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l-PL" sz="1200" spc="-1" strike="noStrike">
                <a:solidFill>
                  <a:srgbClr val="000000"/>
                </a:solidFill>
                <a:latin typeface="Arial"/>
              </a:rPr>
              <a:t>Second Outline Level</a:t>
            </a:r>
            <a:endParaRPr b="0" lang="pl-PL" sz="12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l-PL" sz="1200" spc="-1" strike="noStrike">
                <a:solidFill>
                  <a:srgbClr val="000000"/>
                </a:solidFill>
                <a:latin typeface="Arial"/>
              </a:rPr>
              <a:t>Third Outline Level</a:t>
            </a:r>
            <a:endParaRPr b="0" lang="pl-PL" sz="12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l-PL" sz="1200" spc="-1" strike="noStrike">
                <a:solidFill>
                  <a:srgbClr val="000000"/>
                </a:solidFill>
                <a:latin typeface="Arial"/>
              </a:rPr>
              <a:t>Fourth Outline Level</a:t>
            </a:r>
            <a:endParaRPr b="0" lang="pl-PL" sz="12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l-PL" sz="1200" spc="-1" strike="noStrike">
                <a:solidFill>
                  <a:srgbClr val="000000"/>
                </a:solidFill>
                <a:latin typeface="Arial"/>
              </a:rPr>
              <a:t>Fifth Outline Level</a:t>
            </a:r>
            <a:endParaRPr b="0" lang="pl-PL" sz="12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l-PL" sz="1200" spc="-1" strike="noStrike">
                <a:solidFill>
                  <a:srgbClr val="000000"/>
                </a:solidFill>
                <a:latin typeface="Arial"/>
              </a:rPr>
              <a:t>Sixth Outline Level</a:t>
            </a:r>
            <a:endParaRPr b="0" lang="pl-PL" sz="12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l-PL" sz="1200" spc="-1" strike="noStrike">
                <a:solidFill>
                  <a:srgbClr val="000000"/>
                </a:solidFill>
                <a:latin typeface="Arial"/>
              </a:rPr>
              <a:t>Seventh Outline Level</a:t>
            </a:r>
            <a:endParaRPr b="0" lang="pl-PL" sz="1200" spc="-1" strike="noStrike">
              <a:solidFill>
                <a:srgbClr val="000000"/>
              </a:solidFill>
              <a:latin typeface="Arial"/>
            </a:endParaRPr>
          </a:p>
        </p:txBody>
      </p:sp>
      <p:pic>
        <p:nvPicPr>
          <p:cNvPr id="6" name="" descr=""/>
          <p:cNvPicPr/>
          <p:nvPr/>
        </p:nvPicPr>
        <p:blipFill>
          <a:blip r:embed="rId3"/>
          <a:stretch/>
        </p:blipFill>
        <p:spPr>
          <a:xfrm>
            <a:off x="6120000" y="360000"/>
            <a:ext cx="2062800" cy="68400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6d9ebc"/>
        </a:solidFill>
      </p:bgPr>
    </p:bg>
    <p:spTree>
      <p:nvGrpSpPr>
        <p:cNvPr id="1" name=""/>
        <p:cNvGrpSpPr/>
        <p:nvPr/>
      </p:nvGrpSpPr>
      <p:grpSpPr>
        <a:xfrm>
          <a:off x="0" y="0"/>
          <a:ext cx="0" cy="0"/>
          <a:chOff x="0" y="0"/>
          <a:chExt cx="0" cy="0"/>
        </a:xfrm>
      </p:grpSpPr>
      <p:cxnSp>
        <p:nvCxnSpPr>
          <p:cNvPr id="43" name="Google Shape;10;p2"/>
          <p:cNvCxnSpPr/>
          <p:nvPr/>
        </p:nvCxnSpPr>
        <p:spPr>
          <a:xfrm>
            <a:off x="2811240" y="415440"/>
            <a:ext cx="5910840" cy="360"/>
          </a:xfrm>
          <a:prstGeom prst="straightConnector1">
            <a:avLst/>
          </a:prstGeom>
          <a:ln w="38100">
            <a:solidFill>
              <a:srgbClr val="ffffff"/>
            </a:solidFill>
            <a:round/>
          </a:ln>
        </p:spPr>
      </p:cxnSp>
      <p:cxnSp>
        <p:nvCxnSpPr>
          <p:cNvPr id="44" name="Google Shape;11;p2"/>
          <p:cNvCxnSpPr/>
          <p:nvPr/>
        </p:nvCxnSpPr>
        <p:spPr>
          <a:xfrm>
            <a:off x="2811240" y="4739760"/>
            <a:ext cx="5910840" cy="360"/>
          </a:xfrm>
          <a:prstGeom prst="straightConnector1">
            <a:avLst/>
          </a:prstGeom>
          <a:ln w="19050">
            <a:solidFill>
              <a:srgbClr val="ffffff"/>
            </a:solidFill>
            <a:round/>
          </a:ln>
        </p:spPr>
      </p:cxnSp>
      <p:cxnSp>
        <p:nvCxnSpPr>
          <p:cNvPr id="45" name="Google Shape;12;p2"/>
          <p:cNvCxnSpPr/>
          <p:nvPr/>
        </p:nvCxnSpPr>
        <p:spPr>
          <a:xfrm>
            <a:off x="425160" y="415440"/>
            <a:ext cx="183600" cy="360"/>
          </a:xfrm>
          <a:prstGeom prst="straightConnector1">
            <a:avLst/>
          </a:prstGeom>
          <a:ln w="19050">
            <a:solidFill>
              <a:srgbClr val="ffffff"/>
            </a:solidFill>
            <a:round/>
          </a:ln>
        </p:spPr>
      </p:cxnSp>
      <p:sp>
        <p:nvSpPr>
          <p:cNvPr id="46" name="PlaceHolder 1"/>
          <p:cNvSpPr>
            <a:spLocks noGrp="1"/>
          </p:cNvSpPr>
          <p:nvPr>
            <p:ph type="title"/>
          </p:nvPr>
        </p:nvSpPr>
        <p:spPr>
          <a:xfrm>
            <a:off x="2706120" y="630360"/>
            <a:ext cx="5996520" cy="1541520"/>
          </a:xfrm>
          <a:prstGeom prst="rect">
            <a:avLst/>
          </a:prstGeom>
          <a:noFill/>
          <a:ln w="0">
            <a:noFill/>
          </a:ln>
        </p:spPr>
        <p:txBody>
          <a:bodyPr tIns="91440" bIns="91440" anchor="t">
            <a:noAutofit/>
          </a:bodyPr>
          <a:p>
            <a:pPr indent="0">
              <a:buNone/>
            </a:pPr>
            <a:r>
              <a:rPr b="0" lang="pl-PL" sz="4800" spc="-1" strike="noStrike">
                <a:solidFill>
                  <a:srgbClr val="000000"/>
                </a:solidFill>
                <a:latin typeface="Arial"/>
              </a:rPr>
              <a:t>Click to edit the title text format</a:t>
            </a:r>
            <a:endParaRPr b="0" lang="pl-PL" sz="4800" spc="-1" strike="noStrike">
              <a:solidFill>
                <a:srgbClr val="000000"/>
              </a:solidFill>
              <a:latin typeface="Arial"/>
            </a:endParaRPr>
          </a:p>
        </p:txBody>
      </p:sp>
      <p:sp>
        <p:nvSpPr>
          <p:cNvPr id="47" name="PlaceHolder 2"/>
          <p:cNvSpPr>
            <a:spLocks noGrp="1"/>
          </p:cNvSpPr>
          <p:nvPr>
            <p:ph type="sldNum" idx="1"/>
          </p:nvPr>
        </p:nvSpPr>
        <p:spPr>
          <a:xfrm>
            <a:off x="8498160" y="4688640"/>
            <a:ext cx="548280" cy="393120"/>
          </a:xfrm>
          <a:prstGeom prst="rect">
            <a:avLst/>
          </a:prstGeom>
          <a:noFill/>
          <a:ln w="0">
            <a:noFill/>
          </a:ln>
        </p:spPr>
        <p:txBody>
          <a:bodyPr tIns="91440" bIns="91440" anchor="ctr">
            <a:noAutofit/>
          </a:bodyPr>
          <a:lstStyle>
            <a:lvl1pPr indent="0" algn="r">
              <a:lnSpc>
                <a:spcPct val="100000"/>
              </a:lnSpc>
              <a:buNone/>
              <a:tabLst>
                <a:tab algn="l" pos="0"/>
              </a:tabLst>
              <a:defRPr b="0" lang="en" sz="1000" spc="-1" strike="noStrike">
                <a:solidFill>
                  <a:schemeClr val="lt1"/>
                </a:solidFill>
                <a:latin typeface="Lato"/>
                <a:ea typeface="Lato"/>
              </a:defRPr>
            </a:lvl1pPr>
          </a:lstStyle>
          <a:p>
            <a:pPr indent="0" algn="r">
              <a:lnSpc>
                <a:spcPct val="100000"/>
              </a:lnSpc>
              <a:buNone/>
              <a:tabLst>
                <a:tab algn="l" pos="0"/>
              </a:tabLst>
            </a:pPr>
            <a:fld id="{306C7FC6-AB8D-4FD6-9B55-65F122BE82AC}" type="slidenum">
              <a:rPr b="0" lang="en" sz="1000" spc="-1" strike="noStrike">
                <a:solidFill>
                  <a:schemeClr val="lt1"/>
                </a:solidFill>
                <a:latin typeface="Lato"/>
                <a:ea typeface="Lato"/>
              </a:rPr>
              <a:t>&lt;number&gt;</a:t>
            </a:fld>
            <a:endParaRPr b="0" lang="pl-PL" sz="1000" spc="-1" strike="noStrike">
              <a:solidFill>
                <a:srgbClr val="000000"/>
              </a:solidFill>
              <a:latin typeface="Times New Roman"/>
            </a:endParaRPr>
          </a:p>
        </p:txBody>
      </p:sp>
      <p:sp>
        <p:nvSpPr>
          <p:cNvPr id="48" name="PlaceHolder 3"/>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pl-PL" sz="1400" spc="-1" strike="noStrike">
                <a:solidFill>
                  <a:srgbClr val="000000"/>
                </a:solidFill>
                <a:latin typeface="Arial"/>
              </a:rPr>
              <a:t>Click to edit the outline text format</a:t>
            </a:r>
            <a:endParaRPr b="0" lang="pl-PL"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l-PL" sz="1400" spc="-1" strike="noStrike">
                <a:solidFill>
                  <a:srgbClr val="000000"/>
                </a:solidFill>
                <a:latin typeface="Arial"/>
              </a:rPr>
              <a:t>Second Outline Level</a:t>
            </a:r>
            <a:endParaRPr b="0" lang="pl-PL"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l-PL" sz="1400" spc="-1" strike="noStrike">
                <a:solidFill>
                  <a:srgbClr val="000000"/>
                </a:solidFill>
                <a:latin typeface="Arial"/>
              </a:rPr>
              <a:t>Third Outline Level</a:t>
            </a:r>
            <a:endParaRPr b="0" lang="pl-PL"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l-PL" sz="1400" spc="-1" strike="noStrike">
                <a:solidFill>
                  <a:srgbClr val="000000"/>
                </a:solidFill>
                <a:latin typeface="Arial"/>
              </a:rPr>
              <a:t>Fourth Outline Level</a:t>
            </a:r>
            <a:endParaRPr b="0" lang="pl-PL"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l-PL" sz="2000" spc="-1" strike="noStrike">
                <a:solidFill>
                  <a:srgbClr val="000000"/>
                </a:solidFill>
                <a:latin typeface="Arial"/>
              </a:rPr>
              <a:t>Fifth Outline Level</a:t>
            </a:r>
            <a:endParaRPr b="0" lang="pl-PL"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l-PL" sz="2000" spc="-1" strike="noStrike">
                <a:solidFill>
                  <a:srgbClr val="000000"/>
                </a:solidFill>
                <a:latin typeface="Arial"/>
              </a:rPr>
              <a:t>Sixth Outline Level</a:t>
            </a:r>
            <a:endParaRPr b="0" lang="pl-PL"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l-PL" sz="2000" spc="-1" strike="noStrike">
                <a:solidFill>
                  <a:srgbClr val="000000"/>
                </a:solidFill>
                <a:latin typeface="Arial"/>
              </a:rPr>
              <a:t>Seventh Outline Level</a:t>
            </a:r>
            <a:endParaRPr b="0" lang="pl-PL"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cxnSp>
        <p:nvCxnSpPr>
          <p:cNvPr id="85" name="Google Shape;22;p4"/>
          <p:cNvCxnSpPr/>
          <p:nvPr/>
        </p:nvCxnSpPr>
        <p:spPr>
          <a:xfrm>
            <a:off x="2811600" y="415440"/>
            <a:ext cx="5910480" cy="360"/>
          </a:xfrm>
          <a:prstGeom prst="straightConnector1">
            <a:avLst/>
          </a:prstGeom>
          <a:ln w="38100">
            <a:solidFill>
              <a:srgbClr val="dc6060"/>
            </a:solidFill>
            <a:round/>
          </a:ln>
        </p:spPr>
      </p:cxnSp>
      <p:cxnSp>
        <p:nvCxnSpPr>
          <p:cNvPr id="86" name="Google Shape;23;p4"/>
          <p:cNvCxnSpPr/>
          <p:nvPr/>
        </p:nvCxnSpPr>
        <p:spPr>
          <a:xfrm>
            <a:off x="2811600" y="4739760"/>
            <a:ext cx="5910480" cy="360"/>
          </a:xfrm>
          <a:prstGeom prst="straightConnector1">
            <a:avLst/>
          </a:prstGeom>
          <a:ln w="19050">
            <a:solidFill>
              <a:srgbClr val="dc6060"/>
            </a:solidFill>
            <a:round/>
          </a:ln>
        </p:spPr>
      </p:cxnSp>
      <p:cxnSp>
        <p:nvCxnSpPr>
          <p:cNvPr id="87" name="Google Shape;24;p4"/>
          <p:cNvCxnSpPr/>
          <p:nvPr/>
        </p:nvCxnSpPr>
        <p:spPr>
          <a:xfrm>
            <a:off x="425160" y="415440"/>
            <a:ext cx="183600" cy="360"/>
          </a:xfrm>
          <a:prstGeom prst="straightConnector1">
            <a:avLst/>
          </a:prstGeom>
          <a:ln w="19050">
            <a:solidFill>
              <a:srgbClr val="6d9ebc"/>
            </a:solidFill>
            <a:round/>
          </a:ln>
        </p:spPr>
      </p:cxnSp>
      <p:sp>
        <p:nvSpPr>
          <p:cNvPr id="88"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buNone/>
            </a:pPr>
            <a:r>
              <a:rPr b="0" lang="pl-PL" sz="3000" spc="-1" strike="noStrike">
                <a:solidFill>
                  <a:srgbClr val="000000"/>
                </a:solidFill>
                <a:latin typeface="Arial"/>
              </a:rPr>
              <a:t>Click to edit the title text format</a:t>
            </a:r>
            <a:endParaRPr b="0" lang="pl-PL" sz="3000" spc="-1" strike="noStrike">
              <a:solidFill>
                <a:srgbClr val="000000"/>
              </a:solidFill>
              <a:latin typeface="Arial"/>
            </a:endParaRPr>
          </a:p>
        </p:txBody>
      </p:sp>
      <p:sp>
        <p:nvSpPr>
          <p:cNvPr id="89" name="PlaceHolder 2"/>
          <p:cNvSpPr>
            <a:spLocks noGrp="1"/>
          </p:cNvSpPr>
          <p:nvPr>
            <p:ph type="body"/>
          </p:nvPr>
        </p:nvSpPr>
        <p:spPr>
          <a:xfrm>
            <a:off x="2737080" y="644040"/>
            <a:ext cx="5994360" cy="3002040"/>
          </a:xfrm>
          <a:prstGeom prst="rect">
            <a:avLst/>
          </a:prstGeom>
          <a:noFill/>
          <a:ln w="0">
            <a:noFill/>
          </a:ln>
        </p:spPr>
        <p:txBody>
          <a:bodyPr tIns="91440" bIns="91440" anchor="t">
            <a:noAutofit/>
          </a:bodyPr>
          <a:p>
            <a:pPr marL="432000" indent="-324000">
              <a:spcBef>
                <a:spcPts val="1417"/>
              </a:spcBef>
              <a:buClr>
                <a:srgbClr val="000000"/>
              </a:buClr>
              <a:buSzPct val="45000"/>
              <a:buFont typeface="Wingdings" charset="2"/>
              <a:buChar char=""/>
            </a:pPr>
            <a:r>
              <a:rPr b="0" lang="pl-PL" sz="1800" spc="-1" strike="noStrike">
                <a:solidFill>
                  <a:srgbClr val="000000"/>
                </a:solidFill>
                <a:latin typeface="Arial"/>
              </a:rPr>
              <a:t>Click to edit the outline text format</a:t>
            </a:r>
            <a:endParaRPr b="0" lang="pl-PL"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l-PL" sz="1800" spc="-1" strike="noStrike">
                <a:solidFill>
                  <a:srgbClr val="000000"/>
                </a:solidFill>
                <a:latin typeface="Arial"/>
              </a:rPr>
              <a:t>Second Outline Level</a:t>
            </a:r>
            <a:endParaRPr b="0" lang="pl-PL"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l-PL" sz="1800" spc="-1" strike="noStrike">
                <a:solidFill>
                  <a:srgbClr val="000000"/>
                </a:solidFill>
                <a:latin typeface="Arial"/>
              </a:rPr>
              <a:t>Third Outline Level</a:t>
            </a:r>
            <a:endParaRPr b="0" lang="pl-PL"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l-PL" sz="1800" spc="-1" strike="noStrike">
                <a:solidFill>
                  <a:srgbClr val="000000"/>
                </a:solidFill>
                <a:latin typeface="Arial"/>
              </a:rPr>
              <a:t>Fourth Outline Level</a:t>
            </a:r>
            <a:endParaRPr b="0" lang="pl-PL"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l-PL" sz="1800" spc="-1" strike="noStrike">
                <a:solidFill>
                  <a:srgbClr val="000000"/>
                </a:solidFill>
                <a:latin typeface="Arial"/>
              </a:rPr>
              <a:t>Fifth Outline Level</a:t>
            </a:r>
            <a:endParaRPr b="0" lang="pl-PL"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l-PL" sz="1800" spc="-1" strike="noStrike">
                <a:solidFill>
                  <a:srgbClr val="000000"/>
                </a:solidFill>
                <a:latin typeface="Arial"/>
              </a:rPr>
              <a:t>Sixth Outline Level</a:t>
            </a:r>
            <a:endParaRPr b="0" lang="pl-PL"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l-PL" sz="1800" spc="-1" strike="noStrike">
                <a:solidFill>
                  <a:srgbClr val="000000"/>
                </a:solidFill>
                <a:latin typeface="Arial"/>
              </a:rPr>
              <a:t>Seventh Outline Level</a:t>
            </a:r>
            <a:endParaRPr b="0" lang="pl-PL" sz="1800" spc="-1" strike="noStrike">
              <a:solidFill>
                <a:srgbClr val="000000"/>
              </a:solidFill>
              <a:latin typeface="Arial"/>
            </a:endParaRPr>
          </a:p>
        </p:txBody>
      </p:sp>
      <p:sp>
        <p:nvSpPr>
          <p:cNvPr id="90" name="PlaceHolder 3"/>
          <p:cNvSpPr>
            <a:spLocks noGrp="1"/>
          </p:cNvSpPr>
          <p:nvPr>
            <p:ph type="sldNum" idx="2"/>
          </p:nvPr>
        </p:nvSpPr>
        <p:spPr>
          <a:xfrm>
            <a:off x="8498160" y="4688640"/>
            <a:ext cx="548280" cy="393120"/>
          </a:xfrm>
          <a:prstGeom prst="rect">
            <a:avLst/>
          </a:prstGeom>
          <a:noFill/>
          <a:ln w="0">
            <a:noFill/>
          </a:ln>
        </p:spPr>
        <p:txBody>
          <a:bodyPr tIns="91440" bIns="91440" anchor="ctr">
            <a:noAutofit/>
          </a:bodyPr>
          <a:lstStyle>
            <a:lvl1pPr indent="0" algn="r">
              <a:lnSpc>
                <a:spcPct val="100000"/>
              </a:lnSpc>
              <a:buNone/>
              <a:tabLst>
                <a:tab algn="l" pos="0"/>
              </a:tabLst>
              <a:defRPr b="0" lang="en" sz="1000" spc="-1" strike="noStrike">
                <a:solidFill>
                  <a:schemeClr val="dk2"/>
                </a:solidFill>
                <a:latin typeface="Lato"/>
                <a:ea typeface="Lato"/>
              </a:defRPr>
            </a:lvl1pPr>
          </a:lstStyle>
          <a:p>
            <a:pPr indent="0" algn="r">
              <a:lnSpc>
                <a:spcPct val="100000"/>
              </a:lnSpc>
              <a:buNone/>
              <a:tabLst>
                <a:tab algn="l" pos="0"/>
              </a:tabLst>
            </a:pPr>
            <a:fld id="{583E9FBC-F1A2-4AAB-AE7E-1283C0772188}" type="slidenum">
              <a:rPr b="0" lang="en" sz="1000" spc="-1" strike="noStrike">
                <a:solidFill>
                  <a:schemeClr val="dk2"/>
                </a:solidFill>
                <a:latin typeface="Lato"/>
                <a:ea typeface="Lato"/>
              </a:rPr>
              <a:t>&lt;number&gt;</a:t>
            </a:fld>
            <a:endParaRPr b="0" lang="pl-PL" sz="10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127" name="Google Shape;49;p9"/>
          <p:cNvSpPr/>
          <p:nvPr/>
        </p:nvSpPr>
        <p:spPr>
          <a:xfrm>
            <a:off x="4572000" y="0"/>
            <a:ext cx="4571640" cy="5143320"/>
          </a:xfrm>
          <a:prstGeom prst="rect">
            <a:avLst/>
          </a:prstGeom>
          <a:solidFill>
            <a:srgbClr val="dc6060"/>
          </a:solidFill>
          <a:ln w="0">
            <a:noFill/>
          </a:ln>
        </p:spPr>
        <p:style>
          <a:lnRef idx="0"/>
          <a:fillRef idx="0"/>
          <a:effectRef idx="0"/>
          <a:fontRef idx="minor"/>
        </p:style>
        <p:txBody>
          <a:bodyPr tIns="91440" bIns="91440" anchor="ctr">
            <a:noAutofit/>
          </a:bodyPr>
          <a:p>
            <a:pPr>
              <a:lnSpc>
                <a:spcPct val="100000"/>
              </a:lnSpc>
              <a:tabLst>
                <a:tab algn="l" pos="0"/>
              </a:tabLst>
            </a:pPr>
            <a:endParaRPr b="0" lang="pl-PL" sz="1400" spc="-1" strike="noStrike">
              <a:solidFill>
                <a:srgbClr val="000000"/>
              </a:solidFill>
              <a:latin typeface="Arial"/>
            </a:endParaRPr>
          </a:p>
        </p:txBody>
      </p:sp>
      <p:cxnSp>
        <p:nvCxnSpPr>
          <p:cNvPr id="128" name="Google Shape;50;p9"/>
          <p:cNvCxnSpPr/>
          <p:nvPr/>
        </p:nvCxnSpPr>
        <p:spPr>
          <a:xfrm>
            <a:off x="5029560" y="4495320"/>
            <a:ext cx="468720" cy="360"/>
          </a:xfrm>
          <a:prstGeom prst="straightConnector1">
            <a:avLst/>
          </a:prstGeom>
          <a:ln w="19050">
            <a:solidFill>
              <a:srgbClr val="ffffff"/>
            </a:solidFill>
            <a:round/>
          </a:ln>
        </p:spPr>
      </p:cxnSp>
      <p:sp>
        <p:nvSpPr>
          <p:cNvPr id="129" name="PlaceHolder 1"/>
          <p:cNvSpPr>
            <a:spLocks noGrp="1"/>
          </p:cNvSpPr>
          <p:nvPr>
            <p:ph type="title"/>
          </p:nvPr>
        </p:nvSpPr>
        <p:spPr>
          <a:xfrm>
            <a:off x="265680" y="1397520"/>
            <a:ext cx="4044960" cy="1317960"/>
          </a:xfrm>
          <a:prstGeom prst="rect">
            <a:avLst/>
          </a:prstGeom>
          <a:noFill/>
          <a:ln w="0">
            <a:noFill/>
          </a:ln>
        </p:spPr>
        <p:txBody>
          <a:bodyPr tIns="91440" bIns="91440" anchor="b">
            <a:noAutofit/>
          </a:bodyPr>
          <a:p>
            <a:pPr indent="0">
              <a:buNone/>
            </a:pPr>
            <a:r>
              <a:rPr b="0" lang="pl-PL" sz="3600" spc="-1" strike="noStrike">
                <a:solidFill>
                  <a:srgbClr val="000000"/>
                </a:solidFill>
                <a:latin typeface="Arial"/>
              </a:rPr>
              <a:t>Click to edit the title text format</a:t>
            </a:r>
            <a:endParaRPr b="0" lang="pl-PL" sz="3600" spc="-1" strike="noStrike">
              <a:solidFill>
                <a:srgbClr val="000000"/>
              </a:solidFill>
              <a:latin typeface="Arial"/>
            </a:endParaRPr>
          </a:p>
        </p:txBody>
      </p:sp>
      <p:sp>
        <p:nvSpPr>
          <p:cNvPr id="130" name="PlaceHolder 2"/>
          <p:cNvSpPr>
            <a:spLocks noGrp="1"/>
          </p:cNvSpPr>
          <p:nvPr>
            <p:ph type="body"/>
          </p:nvPr>
        </p:nvSpPr>
        <p:spPr>
          <a:xfrm>
            <a:off x="4939560" y="724320"/>
            <a:ext cx="3836520" cy="3694680"/>
          </a:xfrm>
          <a:prstGeom prst="rect">
            <a:avLst/>
          </a:prstGeom>
          <a:noFill/>
          <a:ln w="0">
            <a:noFill/>
          </a:ln>
        </p:spPr>
        <p:txBody>
          <a:bodyPr tIns="91440" bIns="91440" anchor="ctr">
            <a:noAutofit/>
          </a:bodyPr>
          <a:p>
            <a:pPr marL="432000" indent="-324000">
              <a:spcBef>
                <a:spcPts val="1417"/>
              </a:spcBef>
              <a:buClr>
                <a:srgbClr val="000000"/>
              </a:buClr>
              <a:buSzPct val="45000"/>
              <a:buFont typeface="Wingdings" charset="2"/>
              <a:buChar char=""/>
            </a:pPr>
            <a:r>
              <a:rPr b="0" lang="pl-PL" sz="1800" spc="-1" strike="noStrike">
                <a:solidFill>
                  <a:srgbClr val="000000"/>
                </a:solidFill>
                <a:latin typeface="Arial"/>
              </a:rPr>
              <a:t>Click to edit the outline text format</a:t>
            </a:r>
            <a:endParaRPr b="0" lang="pl-PL"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l-PL" sz="1800" spc="-1" strike="noStrike">
                <a:solidFill>
                  <a:srgbClr val="000000"/>
                </a:solidFill>
                <a:latin typeface="Arial"/>
              </a:rPr>
              <a:t>Second Outline Level</a:t>
            </a:r>
            <a:endParaRPr b="0" lang="pl-PL"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l-PL" sz="1800" spc="-1" strike="noStrike">
                <a:solidFill>
                  <a:srgbClr val="000000"/>
                </a:solidFill>
                <a:latin typeface="Arial"/>
              </a:rPr>
              <a:t>Third Outline Level</a:t>
            </a:r>
            <a:endParaRPr b="0" lang="pl-PL"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l-PL" sz="1800" spc="-1" strike="noStrike">
                <a:solidFill>
                  <a:srgbClr val="000000"/>
                </a:solidFill>
                <a:latin typeface="Arial"/>
              </a:rPr>
              <a:t>Fourth Outline Level</a:t>
            </a:r>
            <a:endParaRPr b="0" lang="pl-PL"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l-PL" sz="1800" spc="-1" strike="noStrike">
                <a:solidFill>
                  <a:srgbClr val="000000"/>
                </a:solidFill>
                <a:latin typeface="Arial"/>
              </a:rPr>
              <a:t>Fifth Outline Level</a:t>
            </a:r>
            <a:endParaRPr b="0" lang="pl-PL"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l-PL" sz="1800" spc="-1" strike="noStrike">
                <a:solidFill>
                  <a:srgbClr val="000000"/>
                </a:solidFill>
                <a:latin typeface="Arial"/>
              </a:rPr>
              <a:t>Sixth Outline Level</a:t>
            </a:r>
            <a:endParaRPr b="0" lang="pl-PL"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l-PL" sz="1800" spc="-1" strike="noStrike">
                <a:solidFill>
                  <a:srgbClr val="000000"/>
                </a:solidFill>
                <a:latin typeface="Arial"/>
              </a:rPr>
              <a:t>Seventh Outline Level</a:t>
            </a:r>
            <a:endParaRPr b="0" lang="pl-PL" sz="1800" spc="-1" strike="noStrike">
              <a:solidFill>
                <a:srgbClr val="000000"/>
              </a:solidFill>
              <a:latin typeface="Arial"/>
            </a:endParaRPr>
          </a:p>
        </p:txBody>
      </p:sp>
      <p:sp>
        <p:nvSpPr>
          <p:cNvPr id="131" name="PlaceHolder 3"/>
          <p:cNvSpPr>
            <a:spLocks noGrp="1"/>
          </p:cNvSpPr>
          <p:nvPr>
            <p:ph type="sldNum" idx="3"/>
          </p:nvPr>
        </p:nvSpPr>
        <p:spPr>
          <a:xfrm>
            <a:off x="8498160" y="4688640"/>
            <a:ext cx="548280" cy="393120"/>
          </a:xfrm>
          <a:prstGeom prst="rect">
            <a:avLst/>
          </a:prstGeom>
          <a:noFill/>
          <a:ln w="0">
            <a:noFill/>
          </a:ln>
        </p:spPr>
        <p:txBody>
          <a:bodyPr tIns="91440" bIns="91440" anchor="ctr">
            <a:noAutofit/>
          </a:bodyPr>
          <a:lstStyle>
            <a:lvl1pPr indent="0" algn="r">
              <a:lnSpc>
                <a:spcPct val="100000"/>
              </a:lnSpc>
              <a:buNone/>
              <a:tabLst>
                <a:tab algn="l" pos="0"/>
              </a:tabLst>
              <a:defRPr b="0" lang="en" sz="1000" spc="-1" strike="noStrike">
                <a:solidFill>
                  <a:schemeClr val="lt1"/>
                </a:solidFill>
                <a:latin typeface="Lato"/>
                <a:ea typeface="Lato"/>
              </a:defRPr>
            </a:lvl1pPr>
          </a:lstStyle>
          <a:p>
            <a:pPr indent="0" algn="r">
              <a:lnSpc>
                <a:spcPct val="100000"/>
              </a:lnSpc>
              <a:buNone/>
              <a:tabLst>
                <a:tab algn="l" pos="0"/>
              </a:tabLst>
            </a:pPr>
            <a:fld id="{491D195A-33E4-4237-897D-B2334297F21B}" type="slidenum">
              <a:rPr b="0" lang="en" sz="1000" spc="-1" strike="noStrike">
                <a:solidFill>
                  <a:schemeClr val="lt1"/>
                </a:solidFill>
                <a:latin typeface="Lato"/>
                <a:ea typeface="Lato"/>
              </a:rPr>
              <a:t>&lt;number&gt;</a:t>
            </a:fld>
            <a:endParaRPr b="0" lang="pl-PL" sz="10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6d9ebc"/>
        </a:solidFill>
      </p:bgPr>
    </p:bg>
    <p:spTree>
      <p:nvGrpSpPr>
        <p:cNvPr id="1" name=""/>
        <p:cNvGrpSpPr/>
        <p:nvPr/>
      </p:nvGrpSpPr>
      <p:grpSpPr>
        <a:xfrm>
          <a:off x="0" y="0"/>
          <a:ext cx="0" cy="0"/>
          <a:chOff x="0" y="0"/>
          <a:chExt cx="0" cy="0"/>
        </a:xfrm>
      </p:grpSpPr>
      <p:cxnSp>
        <p:nvCxnSpPr>
          <p:cNvPr id="168" name="Google Shape;17;p3"/>
          <p:cNvCxnSpPr/>
          <p:nvPr/>
        </p:nvCxnSpPr>
        <p:spPr>
          <a:xfrm>
            <a:off x="425160" y="415440"/>
            <a:ext cx="8296920" cy="360"/>
          </a:xfrm>
          <a:prstGeom prst="straightConnector1">
            <a:avLst/>
          </a:prstGeom>
          <a:ln w="38100">
            <a:solidFill>
              <a:srgbClr val="ffffff"/>
            </a:solidFill>
            <a:round/>
          </a:ln>
        </p:spPr>
      </p:cxnSp>
      <p:cxnSp>
        <p:nvCxnSpPr>
          <p:cNvPr id="169" name="Google Shape;18;p3"/>
          <p:cNvCxnSpPr/>
          <p:nvPr/>
        </p:nvCxnSpPr>
        <p:spPr>
          <a:xfrm>
            <a:off x="425160" y="4739760"/>
            <a:ext cx="8296920" cy="360"/>
          </a:xfrm>
          <a:prstGeom prst="straightConnector1">
            <a:avLst/>
          </a:prstGeom>
          <a:ln w="19050">
            <a:solidFill>
              <a:srgbClr val="ffffff"/>
            </a:solidFill>
            <a:round/>
          </a:ln>
        </p:spPr>
      </p:cxnSp>
      <p:sp>
        <p:nvSpPr>
          <p:cNvPr id="170" name="PlaceHolder 1"/>
          <p:cNvSpPr>
            <a:spLocks noGrp="1"/>
          </p:cNvSpPr>
          <p:nvPr>
            <p:ph type="title"/>
          </p:nvPr>
        </p:nvSpPr>
        <p:spPr>
          <a:xfrm>
            <a:off x="406440" y="1806840"/>
            <a:ext cx="8296560" cy="1541520"/>
          </a:xfrm>
          <a:prstGeom prst="rect">
            <a:avLst/>
          </a:prstGeom>
          <a:noFill/>
          <a:ln w="0">
            <a:noFill/>
          </a:ln>
        </p:spPr>
        <p:txBody>
          <a:bodyPr tIns="91440" bIns="91440" anchor="ctr">
            <a:noAutofit/>
          </a:bodyPr>
          <a:p>
            <a:pPr indent="0">
              <a:buNone/>
            </a:pPr>
            <a:r>
              <a:rPr b="0" lang="pl-PL" sz="4800" spc="-1" strike="noStrike">
                <a:solidFill>
                  <a:srgbClr val="000000"/>
                </a:solidFill>
                <a:latin typeface="Arial"/>
              </a:rPr>
              <a:t>Click to edit the title text format</a:t>
            </a:r>
            <a:endParaRPr b="0" lang="pl-PL" sz="4800" spc="-1" strike="noStrike">
              <a:solidFill>
                <a:srgbClr val="000000"/>
              </a:solidFill>
              <a:latin typeface="Arial"/>
            </a:endParaRPr>
          </a:p>
        </p:txBody>
      </p:sp>
      <p:sp>
        <p:nvSpPr>
          <p:cNvPr id="171" name="PlaceHolder 2"/>
          <p:cNvSpPr>
            <a:spLocks noGrp="1"/>
          </p:cNvSpPr>
          <p:nvPr>
            <p:ph type="sldNum" idx="4"/>
          </p:nvPr>
        </p:nvSpPr>
        <p:spPr>
          <a:xfrm>
            <a:off x="8498160" y="4688640"/>
            <a:ext cx="548280" cy="393120"/>
          </a:xfrm>
          <a:prstGeom prst="rect">
            <a:avLst/>
          </a:prstGeom>
          <a:noFill/>
          <a:ln w="0">
            <a:noFill/>
          </a:ln>
        </p:spPr>
        <p:txBody>
          <a:bodyPr tIns="91440" bIns="91440" anchor="ctr">
            <a:noAutofit/>
          </a:bodyPr>
          <a:lstStyle>
            <a:lvl1pPr indent="0" algn="r">
              <a:lnSpc>
                <a:spcPct val="100000"/>
              </a:lnSpc>
              <a:buNone/>
              <a:tabLst>
                <a:tab algn="l" pos="0"/>
              </a:tabLst>
              <a:defRPr b="0" lang="en" sz="1000" spc="-1" strike="noStrike">
                <a:solidFill>
                  <a:schemeClr val="lt1"/>
                </a:solidFill>
                <a:latin typeface="Lato"/>
                <a:ea typeface="Lato"/>
              </a:defRPr>
            </a:lvl1pPr>
          </a:lstStyle>
          <a:p>
            <a:pPr indent="0" algn="r">
              <a:lnSpc>
                <a:spcPct val="100000"/>
              </a:lnSpc>
              <a:buNone/>
              <a:tabLst>
                <a:tab algn="l" pos="0"/>
              </a:tabLst>
            </a:pPr>
            <a:fld id="{5BC93894-5C7B-42A0-9CDB-12802EE051D1}" type="slidenum">
              <a:rPr b="0" lang="en" sz="1000" spc="-1" strike="noStrike">
                <a:solidFill>
                  <a:schemeClr val="lt1"/>
                </a:solidFill>
                <a:latin typeface="Lato"/>
                <a:ea typeface="Lato"/>
              </a:rPr>
              <a:t>&lt;number&gt;</a:t>
            </a:fld>
            <a:endParaRPr b="0" lang="pl-PL" sz="1000" spc="-1" strike="noStrike">
              <a:solidFill>
                <a:srgbClr val="000000"/>
              </a:solidFill>
              <a:latin typeface="Times New Roman"/>
            </a:endParaRPr>
          </a:p>
        </p:txBody>
      </p:sp>
      <p:sp>
        <p:nvSpPr>
          <p:cNvPr id="172" name="PlaceHolder 3"/>
          <p:cNvSpPr>
            <a:spLocks noGrp="1"/>
          </p:cNvSpPr>
          <p:nvPr>
            <p:ph type="body"/>
          </p:nvPr>
        </p:nvSpPr>
        <p:spPr>
          <a:xfrm>
            <a:off x="457200" y="1203480"/>
            <a:ext cx="8229240" cy="29829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pl-PL" sz="1400" spc="-1" strike="noStrike">
                <a:solidFill>
                  <a:srgbClr val="000000"/>
                </a:solidFill>
                <a:latin typeface="Arial"/>
              </a:rPr>
              <a:t>Click to edit the outline text format</a:t>
            </a:r>
            <a:endParaRPr b="0" lang="pl-PL"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l-PL" sz="1400" spc="-1" strike="noStrike">
                <a:solidFill>
                  <a:srgbClr val="000000"/>
                </a:solidFill>
                <a:latin typeface="Arial"/>
              </a:rPr>
              <a:t>Second Outline Level</a:t>
            </a:r>
            <a:endParaRPr b="0" lang="pl-PL"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l-PL" sz="1400" spc="-1" strike="noStrike">
                <a:solidFill>
                  <a:srgbClr val="000000"/>
                </a:solidFill>
                <a:latin typeface="Arial"/>
              </a:rPr>
              <a:t>Third Outline Level</a:t>
            </a:r>
            <a:endParaRPr b="0" lang="pl-PL"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l-PL" sz="1400" spc="-1" strike="noStrike">
                <a:solidFill>
                  <a:srgbClr val="000000"/>
                </a:solidFill>
                <a:latin typeface="Arial"/>
              </a:rPr>
              <a:t>Fourth Outline Level</a:t>
            </a:r>
            <a:endParaRPr b="0" lang="pl-PL"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l-PL" sz="2000" spc="-1" strike="noStrike">
                <a:solidFill>
                  <a:srgbClr val="000000"/>
                </a:solidFill>
                <a:latin typeface="Arial"/>
              </a:rPr>
              <a:t>Fifth Outline Level</a:t>
            </a:r>
            <a:endParaRPr b="0" lang="pl-PL"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l-PL" sz="2000" spc="-1" strike="noStrike">
                <a:solidFill>
                  <a:srgbClr val="000000"/>
                </a:solidFill>
                <a:latin typeface="Arial"/>
              </a:rPr>
              <a:t>Sixth Outline Level</a:t>
            </a:r>
            <a:endParaRPr b="0" lang="pl-PL"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l-PL" sz="2000" spc="-1" strike="noStrike">
                <a:solidFill>
                  <a:srgbClr val="000000"/>
                </a:solidFill>
                <a:latin typeface="Arial"/>
              </a:rPr>
              <a:t>Seventh Outline Level</a:t>
            </a:r>
            <a:endParaRPr b="0" lang="pl-PL"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209" name="Google Shape;78;p15"/>
          <p:cNvSpPr/>
          <p:nvPr/>
        </p:nvSpPr>
        <p:spPr>
          <a:xfrm>
            <a:off x="5020200" y="0"/>
            <a:ext cx="4123800" cy="5143320"/>
          </a:xfrm>
          <a:prstGeom prst="rect">
            <a:avLst/>
          </a:prstGeom>
          <a:solidFill>
            <a:srgbClr val="8cdede"/>
          </a:solidFill>
          <a:ln w="0">
            <a:noFill/>
          </a:ln>
        </p:spPr>
        <p:style>
          <a:lnRef idx="0"/>
          <a:fillRef idx="0"/>
          <a:effectRef idx="0"/>
          <a:fontRef idx="minor"/>
        </p:style>
        <p:txBody>
          <a:bodyPr lIns="68400" rIns="68400" tIns="34200" bIns="34200" anchor="ctr">
            <a:noAutofit/>
          </a:bodyPr>
          <a:p>
            <a:pPr algn="ctr">
              <a:lnSpc>
                <a:spcPct val="100000"/>
              </a:lnSpc>
              <a:tabLst>
                <a:tab algn="l" pos="0"/>
              </a:tabLst>
            </a:pPr>
            <a:endParaRPr b="0" lang="pl-PL" sz="1400" spc="-1" strike="noStrike">
              <a:solidFill>
                <a:srgbClr val="000000"/>
              </a:solidFill>
              <a:latin typeface="Arial"/>
            </a:endParaRPr>
          </a:p>
        </p:txBody>
      </p:sp>
      <p:pic>
        <p:nvPicPr>
          <p:cNvPr id="210" name="Google Shape;79;p15" descr=""/>
          <p:cNvPicPr/>
          <p:nvPr/>
        </p:nvPicPr>
        <p:blipFill>
          <a:blip r:embed="rId2"/>
          <a:stretch/>
        </p:blipFill>
        <p:spPr>
          <a:xfrm>
            <a:off x="-46440" y="-38880"/>
            <a:ext cx="9190440" cy="5182560"/>
          </a:xfrm>
          <a:prstGeom prst="rect">
            <a:avLst/>
          </a:prstGeom>
          <a:ln w="0">
            <a:noFill/>
          </a:ln>
        </p:spPr>
      </p:pic>
      <p:sp>
        <p:nvSpPr>
          <p:cNvPr id="211" name="PlaceHolder 1"/>
          <p:cNvSpPr>
            <a:spLocks noGrp="1"/>
          </p:cNvSpPr>
          <p:nvPr>
            <p:ph type="title"/>
          </p:nvPr>
        </p:nvSpPr>
        <p:spPr>
          <a:xfrm>
            <a:off x="706320" y="715320"/>
            <a:ext cx="4313520" cy="1156320"/>
          </a:xfrm>
          <a:prstGeom prst="rect">
            <a:avLst/>
          </a:prstGeom>
          <a:noFill/>
          <a:ln w="0">
            <a:noFill/>
          </a:ln>
        </p:spPr>
        <p:txBody>
          <a:bodyPr lIns="68400" rIns="68400" tIns="68400" bIns="68400" anchor="t">
            <a:noAutofit/>
          </a:bodyPr>
          <a:p>
            <a:pPr indent="0">
              <a:buNone/>
            </a:pPr>
            <a:r>
              <a:rPr b="0" lang="pl-PL" sz="3700" spc="-1" strike="noStrike">
                <a:solidFill>
                  <a:srgbClr val="000000"/>
                </a:solidFill>
                <a:latin typeface="Arial"/>
              </a:rPr>
              <a:t>Click to edit the title text format</a:t>
            </a:r>
            <a:endParaRPr b="0" lang="pl-PL" sz="3700" spc="-1" strike="noStrike">
              <a:solidFill>
                <a:srgbClr val="000000"/>
              </a:solidFill>
              <a:latin typeface="Arial"/>
            </a:endParaRPr>
          </a:p>
        </p:txBody>
      </p:sp>
      <p:sp>
        <p:nvSpPr>
          <p:cNvPr id="212" name="PlaceHolder 2"/>
          <p:cNvSpPr>
            <a:spLocks noGrp="1"/>
          </p:cNvSpPr>
          <p:nvPr>
            <p:ph type="body"/>
          </p:nvPr>
        </p:nvSpPr>
        <p:spPr>
          <a:xfrm>
            <a:off x="706320" y="3187080"/>
            <a:ext cx="4313520" cy="452880"/>
          </a:xfrm>
          <a:prstGeom prst="rect">
            <a:avLst/>
          </a:prstGeom>
          <a:noFill/>
          <a:ln w="0">
            <a:noFill/>
          </a:ln>
        </p:spPr>
        <p:txBody>
          <a:bodyPr lIns="68400" rIns="68400" tIns="68400" bIns="68400" anchor="t">
            <a:noAutofit/>
          </a:bodyPr>
          <a:p>
            <a:pPr marL="432000" indent="-324000">
              <a:spcBef>
                <a:spcPts val="1417"/>
              </a:spcBef>
              <a:buClr>
                <a:srgbClr val="000000"/>
              </a:buClr>
              <a:buSzPct val="45000"/>
              <a:buFont typeface="Wingdings" charset="2"/>
              <a:buChar char=""/>
            </a:pPr>
            <a:r>
              <a:rPr b="0" lang="pl-PL" sz="1400" spc="-1" strike="noStrike">
                <a:solidFill>
                  <a:srgbClr val="000000"/>
                </a:solidFill>
                <a:latin typeface="Arial"/>
              </a:rPr>
              <a:t>Click to edit the outline text format</a:t>
            </a:r>
            <a:endParaRPr b="0" lang="pl-PL"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l-PL" sz="1400" spc="-1" strike="noStrike">
                <a:solidFill>
                  <a:srgbClr val="000000"/>
                </a:solidFill>
                <a:latin typeface="Arial"/>
              </a:rPr>
              <a:t>Second Outline Level</a:t>
            </a:r>
            <a:endParaRPr b="0" lang="pl-PL"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l-PL" sz="1400" spc="-1" strike="noStrike">
                <a:solidFill>
                  <a:srgbClr val="000000"/>
                </a:solidFill>
                <a:latin typeface="Arial"/>
              </a:rPr>
              <a:t>Third Outline Level</a:t>
            </a:r>
            <a:endParaRPr b="0" lang="pl-PL"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l-PL" sz="1400" spc="-1" strike="noStrike">
                <a:solidFill>
                  <a:srgbClr val="000000"/>
                </a:solidFill>
                <a:latin typeface="Arial"/>
              </a:rPr>
              <a:t>Fourth Outline Level</a:t>
            </a:r>
            <a:endParaRPr b="0" lang="pl-PL"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l-PL" sz="1400" spc="-1" strike="noStrike">
                <a:solidFill>
                  <a:srgbClr val="000000"/>
                </a:solidFill>
                <a:latin typeface="Arial"/>
              </a:rPr>
              <a:t>Fifth Outline Level</a:t>
            </a:r>
            <a:endParaRPr b="0" lang="pl-PL" sz="14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l-PL" sz="1400" spc="-1" strike="noStrike">
                <a:solidFill>
                  <a:srgbClr val="000000"/>
                </a:solidFill>
                <a:latin typeface="Arial"/>
              </a:rPr>
              <a:t>Sixth Outline Level</a:t>
            </a:r>
            <a:endParaRPr b="0" lang="pl-PL" sz="14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l-PL" sz="1400" spc="-1" strike="noStrike">
                <a:solidFill>
                  <a:srgbClr val="000000"/>
                </a:solidFill>
                <a:latin typeface="Arial"/>
              </a:rPr>
              <a:t>Seventh Outline Level</a:t>
            </a:r>
            <a:endParaRPr b="0" lang="pl-PL" sz="1400" spc="-1" strike="noStrike">
              <a:solidFill>
                <a:srgbClr val="000000"/>
              </a:solidFill>
              <a:latin typeface="Arial"/>
            </a:endParaRPr>
          </a:p>
        </p:txBody>
      </p:sp>
      <p:sp>
        <p:nvSpPr>
          <p:cNvPr id="213" name="PlaceHolder 3"/>
          <p:cNvSpPr>
            <a:spLocks noGrp="1"/>
          </p:cNvSpPr>
          <p:nvPr>
            <p:ph type="body"/>
          </p:nvPr>
        </p:nvSpPr>
        <p:spPr>
          <a:xfrm>
            <a:off x="706320" y="4397760"/>
            <a:ext cx="3259440" cy="274320"/>
          </a:xfrm>
          <a:prstGeom prst="rect">
            <a:avLst/>
          </a:prstGeom>
          <a:noFill/>
          <a:ln w="0">
            <a:noFill/>
          </a:ln>
        </p:spPr>
        <p:txBody>
          <a:bodyPr lIns="68400" rIns="68400" tIns="68400" bIns="68400" anchor="t">
            <a:noAutofit/>
          </a:bodyPr>
          <a:p>
            <a:pPr marL="432000" indent="-324000">
              <a:spcBef>
                <a:spcPts val="1417"/>
              </a:spcBef>
              <a:buClr>
                <a:srgbClr val="000000"/>
              </a:buClr>
              <a:buSzPct val="45000"/>
              <a:buFont typeface="Wingdings" charset="2"/>
              <a:buChar char=""/>
            </a:pPr>
            <a:r>
              <a:rPr b="0" lang="pl-PL" sz="1200" spc="-1" strike="noStrike">
                <a:solidFill>
                  <a:srgbClr val="000000"/>
                </a:solidFill>
                <a:latin typeface="Arial"/>
              </a:rPr>
              <a:t>Click to edit the outline text format</a:t>
            </a:r>
            <a:endParaRPr b="0" lang="pl-PL" sz="1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pl-PL" sz="1200" spc="-1" strike="noStrike">
                <a:solidFill>
                  <a:srgbClr val="000000"/>
                </a:solidFill>
                <a:latin typeface="Arial"/>
              </a:rPr>
              <a:t>Second Outline Level</a:t>
            </a:r>
            <a:endParaRPr b="0" lang="pl-PL" sz="12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pl-PL" sz="1200" spc="-1" strike="noStrike">
                <a:solidFill>
                  <a:srgbClr val="000000"/>
                </a:solidFill>
                <a:latin typeface="Arial"/>
              </a:rPr>
              <a:t>Third Outline Level</a:t>
            </a:r>
            <a:endParaRPr b="0" lang="pl-PL" sz="12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pl-PL" sz="1200" spc="-1" strike="noStrike">
                <a:solidFill>
                  <a:srgbClr val="000000"/>
                </a:solidFill>
                <a:latin typeface="Arial"/>
              </a:rPr>
              <a:t>Fourth Outline Level</a:t>
            </a:r>
            <a:endParaRPr b="0" lang="pl-PL" sz="12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pl-PL" sz="1200" spc="-1" strike="noStrike">
                <a:solidFill>
                  <a:srgbClr val="000000"/>
                </a:solidFill>
                <a:latin typeface="Arial"/>
              </a:rPr>
              <a:t>Fifth Outline Level</a:t>
            </a:r>
            <a:endParaRPr b="0" lang="pl-PL" sz="12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pl-PL" sz="1200" spc="-1" strike="noStrike">
                <a:solidFill>
                  <a:srgbClr val="000000"/>
                </a:solidFill>
                <a:latin typeface="Arial"/>
              </a:rPr>
              <a:t>Sixth Outline Level</a:t>
            </a:r>
            <a:endParaRPr b="0" lang="pl-PL" sz="12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pl-PL" sz="1200" spc="-1" strike="noStrike">
                <a:solidFill>
                  <a:srgbClr val="000000"/>
                </a:solidFill>
                <a:latin typeface="Arial"/>
              </a:rPr>
              <a:t>Seventh Outline Level</a:t>
            </a:r>
            <a:endParaRPr b="0" lang="pl-PL" sz="1200" spc="-1" strike="noStrike">
              <a:solidFill>
                <a:srgbClr val="000000"/>
              </a:solidFill>
              <a:latin typeface="Arial"/>
            </a:endParaRPr>
          </a:p>
        </p:txBody>
      </p:sp>
      <p:pic>
        <p:nvPicPr>
          <p:cNvPr id="214" name="" descr=""/>
          <p:cNvPicPr/>
          <p:nvPr/>
        </p:nvPicPr>
        <p:blipFill>
          <a:blip r:embed="rId3"/>
          <a:stretch/>
        </p:blipFill>
        <p:spPr>
          <a:xfrm>
            <a:off x="6120000" y="360000"/>
            <a:ext cx="2062800" cy="68400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17.xml.rels><?xml version="1.0" encoding="UTF-8"?>
<Relationships xmlns="http://schemas.openxmlformats.org/package/2006/relationships"><Relationship Id="rId1" Type="http://schemas.openxmlformats.org/officeDocument/2006/relationships/hyperlink" Target="https://learn.zenefits.com/rs/180-GFH-982/images/Zenefits_HRAdvisor_170919.pdf" TargetMode="External"/><Relationship Id="rId2" Type="http://schemas.openxmlformats.org/officeDocument/2006/relationships/slideLayout" Target="../slideLayouts/slideLayout37.xml"/><Relationship Id="rId3"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2.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4.xml"/><Relationship Id="rId3"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hyperlink" Target="https://learn.zenefits.com/rs/180-GFH-982/images/Zenefits_HRAdvisor_170919.pdf" TargetMode="External"/><Relationship Id="rId2" Type="http://schemas.openxmlformats.org/officeDocument/2006/relationships/slideLayout" Target="../slideLayouts/slideLayout61.xml"/><Relationship Id="rId3" Type="http://schemas.openxmlformats.org/officeDocument/2006/relationships/notesSlide" Target="../notesSlides/notesSlide21.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4.xml.rels><?xml version="1.0" encoding="UTF-8"?>
<Relationships xmlns="http://schemas.openxmlformats.org/package/2006/relationships"><Relationship Id="rId1" Type="http://schemas.openxmlformats.org/officeDocument/2006/relationships/hyperlink" Target="http://www.thesaurus.com/" TargetMode="External"/><Relationship Id="rId2" Type="http://schemas.openxmlformats.org/officeDocument/2006/relationships/slideLayout" Target="../slideLayouts/slideLayout27.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2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8cdede"/>
        </a:solidFill>
      </p:bgPr>
    </p:bg>
    <p:spTree>
      <p:nvGrpSpPr>
        <p:cNvPr id="1" name=""/>
        <p:cNvGrpSpPr/>
        <p:nvPr/>
      </p:nvGrpSpPr>
      <p:grpSpPr>
        <a:xfrm>
          <a:off x="0" y="0"/>
          <a:ext cx="0" cy="0"/>
          <a:chOff x="0" y="0"/>
          <a:chExt cx="0" cy="0"/>
        </a:xfrm>
      </p:grpSpPr>
      <p:sp>
        <p:nvSpPr>
          <p:cNvPr id="257" name="PlaceHolder 1"/>
          <p:cNvSpPr>
            <a:spLocks noGrp="1"/>
          </p:cNvSpPr>
          <p:nvPr>
            <p:ph type="title"/>
          </p:nvPr>
        </p:nvSpPr>
        <p:spPr>
          <a:xfrm>
            <a:off x="706320" y="715320"/>
            <a:ext cx="4313520" cy="1156320"/>
          </a:xfrm>
          <a:prstGeom prst="rect">
            <a:avLst/>
          </a:prstGeom>
          <a:noFill/>
          <a:ln w="0">
            <a:noFill/>
          </a:ln>
        </p:spPr>
        <p:txBody>
          <a:bodyPr lIns="68400" rIns="68400" tIns="34200" bIns="34200" anchor="t">
            <a:noAutofit/>
          </a:bodyPr>
          <a:p>
            <a:pPr indent="0">
              <a:lnSpc>
                <a:spcPct val="90000"/>
              </a:lnSpc>
              <a:buNone/>
              <a:tabLst>
                <a:tab algn="l" pos="0"/>
              </a:tabLst>
            </a:pPr>
            <a:r>
              <a:rPr b="0" lang="en" sz="3700" spc="-1" strike="noStrike">
                <a:solidFill>
                  <a:schemeClr val="lt1"/>
                </a:solidFill>
                <a:latin typeface="Arial"/>
                <a:ea typeface="Arial"/>
              </a:rPr>
              <a:t>How to Create Your First Employee Guidebook</a:t>
            </a:r>
            <a:endParaRPr b="0" lang="pl-PL" sz="3700" spc="-1" strike="noStrike">
              <a:solidFill>
                <a:srgbClr val="000000"/>
              </a:solidFill>
              <a:latin typeface="Arial"/>
            </a:endParaRPr>
          </a:p>
        </p:txBody>
      </p:sp>
      <p:sp>
        <p:nvSpPr>
          <p:cNvPr id="258" name="PlaceHolder 2"/>
          <p:cNvSpPr>
            <a:spLocks noGrp="1"/>
          </p:cNvSpPr>
          <p:nvPr>
            <p:ph/>
          </p:nvPr>
        </p:nvSpPr>
        <p:spPr>
          <a:xfrm>
            <a:off x="706320" y="2806200"/>
            <a:ext cx="3666240" cy="1818720"/>
          </a:xfrm>
          <a:prstGeom prst="rect">
            <a:avLst/>
          </a:prstGeom>
          <a:noFill/>
          <a:ln w="0">
            <a:noFill/>
          </a:ln>
        </p:spPr>
        <p:txBody>
          <a:bodyPr lIns="68400" rIns="68400" tIns="34200" bIns="34200" anchor="t">
            <a:noAutofit/>
          </a:bodyPr>
          <a:p>
            <a:pPr indent="0">
              <a:lnSpc>
                <a:spcPct val="90000"/>
              </a:lnSpc>
              <a:spcBef>
                <a:spcPts val="499"/>
              </a:spcBef>
              <a:buNone/>
              <a:tabLst>
                <a:tab algn="l" pos="0"/>
              </a:tabLst>
            </a:pPr>
            <a:r>
              <a:rPr b="0" lang="en" sz="1400" spc="-1" strike="noStrike">
                <a:solidFill>
                  <a:schemeClr val="lt1"/>
                </a:solidFill>
                <a:latin typeface="Arial"/>
                <a:ea typeface="Arial"/>
              </a:rPr>
              <a:t>Instructions to customize this Guidebook:</a:t>
            </a:r>
            <a:endParaRPr b="0" lang="pl-PL" sz="1400" spc="-1" strike="noStrike">
              <a:solidFill>
                <a:srgbClr val="000000"/>
              </a:solidFill>
              <a:latin typeface="Arial"/>
            </a:endParaRPr>
          </a:p>
          <a:p>
            <a:pPr indent="0">
              <a:lnSpc>
                <a:spcPct val="90000"/>
              </a:lnSpc>
              <a:spcBef>
                <a:spcPts val="499"/>
              </a:spcBef>
              <a:buNone/>
              <a:tabLst>
                <a:tab algn="l" pos="0"/>
              </a:tabLst>
            </a:pPr>
            <a:r>
              <a:rPr b="0" lang="en" sz="1400" spc="-1" strike="noStrike">
                <a:solidFill>
                  <a:schemeClr val="lt1"/>
                </a:solidFill>
                <a:latin typeface="Arial"/>
                <a:ea typeface="Arial"/>
              </a:rPr>
              <a:t>In Google Slides, go to the File menu in the top left hand corner of your window. Select ‘Make a Copy’ and name it [Your Company's] Employee Guidebook. You can also download it directly as a .ppt</a:t>
            </a:r>
            <a:endParaRPr b="0" lang="pl-PL" sz="1400" spc="-1" strike="noStrike">
              <a:solidFill>
                <a:srgbClr val="000000"/>
              </a:solidFill>
              <a:latin typeface="Arial"/>
            </a:endParaRPr>
          </a:p>
          <a:p>
            <a:pPr indent="0">
              <a:lnSpc>
                <a:spcPct val="90000"/>
              </a:lnSpc>
              <a:spcBef>
                <a:spcPts val="499"/>
              </a:spcBef>
              <a:buNone/>
              <a:tabLst>
                <a:tab algn="l" pos="0"/>
              </a:tabLst>
            </a:pPr>
            <a:endParaRPr b="0" lang="pl-PL" sz="1400" spc="-1" strike="noStrike">
              <a:solidFill>
                <a:srgbClr val="000000"/>
              </a:solidFill>
              <a:latin typeface="Arial"/>
            </a:endParaRPr>
          </a:p>
          <a:p>
            <a:pPr indent="0">
              <a:lnSpc>
                <a:spcPct val="90000"/>
              </a:lnSpc>
              <a:spcBef>
                <a:spcPts val="499"/>
              </a:spcBef>
              <a:buNone/>
              <a:tabLst>
                <a:tab algn="l" pos="0"/>
              </a:tabLst>
            </a:pPr>
            <a:r>
              <a:rPr b="0" lang="en" sz="1400" spc="-1" strike="noStrike">
                <a:solidFill>
                  <a:schemeClr val="lt1"/>
                </a:solidFill>
                <a:latin typeface="Arial"/>
                <a:ea typeface="Arial"/>
              </a:rPr>
              <a:t>This slide to be discarded after you customize your handbook.</a:t>
            </a:r>
            <a:endParaRPr b="0" lang="pl-PL" sz="1400" spc="-1" strike="noStrike">
              <a:solidFill>
                <a:srgbClr val="000000"/>
              </a:solidFill>
              <a:latin typeface="Arial"/>
            </a:endParaRPr>
          </a:p>
        </p:txBody>
      </p:sp>
    </p:spTree>
  </p:cSld>
  <p:transition spd="med">
    <p:fade thruBlk="true"/>
  </p:transition>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6"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Our Voice</a:t>
            </a:r>
            <a:endParaRPr b="0" lang="pl-PL" sz="3000" spc="-1" strike="noStrike">
              <a:solidFill>
                <a:srgbClr val="000000"/>
              </a:solidFill>
              <a:latin typeface="Arial"/>
            </a:endParaRPr>
          </a:p>
          <a:p>
            <a:pPr indent="0">
              <a:lnSpc>
                <a:spcPct val="100000"/>
              </a:lnSpc>
              <a:buNone/>
              <a:tabLst>
                <a:tab algn="l" pos="0"/>
              </a:tabLst>
            </a:pPr>
            <a:endParaRPr b="0" lang="pl-PL" sz="3000" spc="-1" strike="noStrike">
              <a:solidFill>
                <a:srgbClr val="000000"/>
              </a:solidFill>
              <a:latin typeface="Arial"/>
            </a:endParaRPr>
          </a:p>
          <a:p>
            <a:pPr indent="0">
              <a:lnSpc>
                <a:spcPct val="100000"/>
              </a:lnSpc>
              <a:buNone/>
              <a:tabLst>
                <a:tab algn="l" pos="0"/>
              </a:tabLst>
            </a:pPr>
            <a:endParaRPr b="0" lang="pl-PL" sz="3000" spc="-1" strike="noStrike">
              <a:solidFill>
                <a:srgbClr val="000000"/>
              </a:solidFill>
              <a:latin typeface="Arial"/>
            </a:endParaRPr>
          </a:p>
        </p:txBody>
      </p:sp>
      <p:sp>
        <p:nvSpPr>
          <p:cNvPr id="277"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How We Message</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Align your voice with what you stand for as a company. Take a look at your advertisements: what tone do you use? Are you formal? Bold? Cheeky? Funny? Sentimental? Why did you choose this tone and how does it align with your product or mission?</a:t>
            </a:r>
            <a:endParaRPr b="0" lang="pl-PL" sz="1000" spc="-1" strike="noStrike">
              <a:solidFill>
                <a:srgbClr val="000000"/>
              </a:solidFill>
              <a:latin typeface="Arial"/>
            </a:endParaRPr>
          </a:p>
          <a:p>
            <a:pPr indent="0">
              <a:lnSpc>
                <a:spcPct val="115000"/>
              </a:lnSpc>
              <a:spcBef>
                <a:spcPts val="1599"/>
              </a:spcBef>
              <a:spcAft>
                <a:spcPts val="1599"/>
              </a:spcAft>
              <a:buNone/>
              <a:tabLst>
                <a:tab algn="l" pos="0"/>
              </a:tabLst>
            </a:pPr>
            <a:r>
              <a:rPr b="0" lang="en" sz="1000" spc="-1" strike="noStrike">
                <a:solidFill>
                  <a:schemeClr val="dk2"/>
                </a:solidFill>
                <a:latin typeface="Lato"/>
                <a:ea typeface="Lato"/>
              </a:rPr>
              <a:t>It’s important that all your employees are on board with how you market yourselves. It will make for a more cohesive team, product, and brand. Let them know that if there’s a question about how to write an email, engage with a customer or client, where they can go to approve the copy (i.e. do you have a comms lead? A marketing pro? An email alias for these types of questions? List it here).</a:t>
            </a:r>
            <a:endParaRPr b="0" lang="pl-PL"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8" name="PlaceHolder 1"/>
          <p:cNvSpPr>
            <a:spLocks noGrp="1"/>
          </p:cNvSpPr>
          <p:nvPr>
            <p:ph type="title"/>
          </p:nvPr>
        </p:nvSpPr>
        <p:spPr>
          <a:xfrm>
            <a:off x="311040" y="576000"/>
            <a:ext cx="232344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Our Community</a:t>
            </a:r>
            <a:endParaRPr b="0" lang="pl-PL" sz="3000" spc="-1" strike="noStrike">
              <a:solidFill>
                <a:srgbClr val="000000"/>
              </a:solidFill>
              <a:latin typeface="Arial"/>
            </a:endParaRPr>
          </a:p>
          <a:p>
            <a:pPr indent="0">
              <a:lnSpc>
                <a:spcPct val="100000"/>
              </a:lnSpc>
              <a:buNone/>
              <a:tabLst>
                <a:tab algn="l" pos="0"/>
              </a:tabLst>
            </a:pPr>
            <a:endParaRPr b="0" lang="pl-PL" sz="3000" spc="-1" strike="noStrike">
              <a:solidFill>
                <a:srgbClr val="000000"/>
              </a:solidFill>
              <a:latin typeface="Arial"/>
            </a:endParaRPr>
          </a:p>
          <a:p>
            <a:pPr indent="0">
              <a:lnSpc>
                <a:spcPct val="100000"/>
              </a:lnSpc>
              <a:buNone/>
              <a:tabLst>
                <a:tab algn="l" pos="0"/>
              </a:tabLst>
            </a:pPr>
            <a:endParaRPr b="0" lang="pl-PL" sz="3000" spc="-1" strike="noStrike">
              <a:solidFill>
                <a:srgbClr val="000000"/>
              </a:solidFill>
              <a:latin typeface="Arial"/>
            </a:endParaRPr>
          </a:p>
        </p:txBody>
      </p:sp>
      <p:sp>
        <p:nvSpPr>
          <p:cNvPr id="279"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Office Locations</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Do you have more than one office location? Are you planning to expand outside of your current location? If you only have one office, include fun tips like where to grab lunch or a drink after work in your local neighborhood.</a:t>
            </a:r>
            <a:endParaRPr b="0" lang="pl-PL" sz="1000" spc="-1" strike="noStrike">
              <a:solidFill>
                <a:srgbClr val="000000"/>
              </a:solidFill>
              <a:latin typeface="Arial"/>
            </a:endParaRPr>
          </a:p>
          <a:p>
            <a:pPr indent="0">
              <a:lnSpc>
                <a:spcPct val="114000"/>
              </a:lnSpc>
              <a:spcBef>
                <a:spcPts val="1599"/>
              </a:spcBef>
              <a:buNone/>
              <a:tabLst>
                <a:tab algn="l" pos="0"/>
              </a:tabLst>
            </a:pPr>
            <a:r>
              <a:rPr b="1" i="1" lang="en" sz="1000" spc="-1" strike="noStrike">
                <a:solidFill>
                  <a:schemeClr val="dk2"/>
                </a:solidFill>
                <a:latin typeface="Lato"/>
                <a:ea typeface="Lato"/>
              </a:rPr>
              <a:t>Examples:</a:t>
            </a:r>
            <a:endParaRPr b="0" lang="pl-PL" sz="1000" spc="-1" strike="noStrike">
              <a:solidFill>
                <a:srgbClr val="000000"/>
              </a:solidFill>
              <a:latin typeface="Arial"/>
            </a:endParaRPr>
          </a:p>
          <a:p>
            <a:pPr indent="0">
              <a:lnSpc>
                <a:spcPct val="115000"/>
              </a:lnSpc>
              <a:spcBef>
                <a:spcPts val="1001"/>
              </a:spcBef>
              <a:buNone/>
              <a:tabLst>
                <a:tab algn="l" pos="0"/>
              </a:tabLst>
            </a:pPr>
            <a:r>
              <a:rPr b="0" i="1" lang="en" sz="1000" spc="-1" strike="noStrike">
                <a:solidFill>
                  <a:schemeClr val="dk2"/>
                </a:solidFill>
                <a:latin typeface="Lato"/>
                <a:ea typeface="Lato"/>
              </a:rPr>
              <a:t>Located in the heart of XYZ neighborhood, [Company Name] is in the heart of downtown. Just two blocks from XYZ transportation and a quick walk to XYZ attraction, you’ll love spending time in our work neighborhood. </a:t>
            </a:r>
            <a:endParaRPr b="0" lang="pl-PL" sz="1000" spc="-1" strike="noStrike">
              <a:solidFill>
                <a:srgbClr val="000000"/>
              </a:solidFill>
              <a:latin typeface="Arial"/>
            </a:endParaRPr>
          </a:p>
          <a:p>
            <a:pPr indent="0">
              <a:lnSpc>
                <a:spcPct val="115000"/>
              </a:lnSpc>
              <a:spcBef>
                <a:spcPts val="1599"/>
              </a:spcBef>
              <a:buNone/>
              <a:tabLst>
                <a:tab algn="l" pos="0"/>
              </a:tabLst>
            </a:pPr>
            <a:r>
              <a:rPr b="0" i="1" lang="en" sz="1000" spc="-1" strike="noStrike">
                <a:solidFill>
                  <a:schemeClr val="dk2"/>
                </a:solidFill>
                <a:latin typeface="Lato"/>
                <a:ea typeface="Lato"/>
              </a:rPr>
              <a:t>Our CEO’s favorite spot for a sandwich is at SAJJ Cafe, Located at 2nd and Bryant. </a:t>
            </a:r>
            <a:endParaRPr b="0" lang="pl-PL" sz="1000" spc="-1" strike="noStrike">
              <a:solidFill>
                <a:srgbClr val="000000"/>
              </a:solidFill>
              <a:latin typeface="Arial"/>
            </a:endParaRPr>
          </a:p>
          <a:p>
            <a:pPr indent="0">
              <a:lnSpc>
                <a:spcPct val="115000"/>
              </a:lnSpc>
              <a:spcBef>
                <a:spcPts val="1599"/>
              </a:spcBef>
              <a:spcAft>
                <a:spcPts val="1599"/>
              </a:spcAft>
              <a:buNone/>
              <a:tabLst>
                <a:tab algn="l" pos="0"/>
              </a:tabLst>
            </a:pPr>
            <a:r>
              <a:rPr b="0" i="1" lang="en" sz="1000" spc="-1" strike="noStrike">
                <a:solidFill>
                  <a:schemeClr val="dk2"/>
                </a:solidFill>
                <a:latin typeface="Lato"/>
                <a:ea typeface="Lato"/>
              </a:rPr>
              <a:t>Did you know that company has XYZ in our kitchens? Be sure to head to the south wing to find our favorite treat!</a:t>
            </a:r>
            <a:endParaRPr b="0" lang="pl-PL"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0"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Company Lingo</a:t>
            </a:r>
            <a:endParaRPr b="0" lang="pl-PL" sz="3000" spc="-1" strike="noStrike">
              <a:solidFill>
                <a:srgbClr val="000000"/>
              </a:solidFill>
              <a:latin typeface="Arial"/>
            </a:endParaRPr>
          </a:p>
        </p:txBody>
      </p:sp>
      <p:sp>
        <p:nvSpPr>
          <p:cNvPr id="281"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Lingo </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Does your team have specific terms that they use to refer to products, events or team members? Share them here! Your new workers will be feeling at home in no time.</a:t>
            </a:r>
            <a:endParaRPr b="0" lang="pl-PL" sz="1000" spc="-1" strike="noStrike">
              <a:solidFill>
                <a:srgbClr val="000000"/>
              </a:solidFill>
              <a:latin typeface="Arial"/>
            </a:endParaRPr>
          </a:p>
          <a:p>
            <a:pPr indent="0">
              <a:lnSpc>
                <a:spcPct val="115000"/>
              </a:lnSpc>
              <a:spcBef>
                <a:spcPts val="1599"/>
              </a:spcBef>
              <a:buNone/>
              <a:tabLst>
                <a:tab algn="l" pos="0"/>
              </a:tabLst>
            </a:pPr>
            <a:r>
              <a:rPr b="0" lang="en" sz="1000" spc="-1" strike="noStrike">
                <a:solidFill>
                  <a:schemeClr val="dk2"/>
                </a:solidFill>
                <a:latin typeface="Lato"/>
                <a:ea typeface="Lato"/>
              </a:rPr>
              <a:t>For instance - New hires? Google calls them “Noobs” </a:t>
            </a:r>
            <a:endParaRPr b="0" lang="pl-PL" sz="1000" spc="-1" strike="noStrike">
              <a:solidFill>
                <a:srgbClr val="000000"/>
              </a:solidFill>
              <a:latin typeface="Arial"/>
            </a:endParaRPr>
          </a:p>
          <a:p>
            <a:pPr indent="0">
              <a:lnSpc>
                <a:spcPct val="115000"/>
              </a:lnSpc>
              <a:spcBef>
                <a:spcPts val="1599"/>
              </a:spcBef>
              <a:buNone/>
              <a:tabLst>
                <a:tab algn="l" pos="0"/>
              </a:tabLst>
            </a:pPr>
            <a:r>
              <a:rPr b="0" lang="en" sz="1000" spc="-1" strike="noStrike">
                <a:solidFill>
                  <a:schemeClr val="dk2"/>
                </a:solidFill>
                <a:latin typeface="Lato"/>
                <a:ea typeface="Lato"/>
              </a:rPr>
              <a:t>Your employee base? We call ours ZenNation</a:t>
            </a:r>
            <a:endParaRPr b="0" lang="pl-PL" sz="1000" spc="-1" strike="noStrike">
              <a:solidFill>
                <a:srgbClr val="000000"/>
              </a:solidFill>
              <a:latin typeface="Arial"/>
            </a:endParaRPr>
          </a:p>
          <a:p>
            <a:pPr indent="0">
              <a:lnSpc>
                <a:spcPct val="115000"/>
              </a:lnSpc>
              <a:spcBef>
                <a:spcPts val="1599"/>
              </a:spcBef>
              <a:spcAft>
                <a:spcPts val="1599"/>
              </a:spcAft>
              <a:buNone/>
              <a:tabLst>
                <a:tab algn="l" pos="0"/>
              </a:tabLst>
            </a:pPr>
            <a:r>
              <a:rPr b="0" lang="en" sz="1000" spc="-1" strike="noStrike">
                <a:solidFill>
                  <a:schemeClr val="dk2"/>
                </a:solidFill>
                <a:latin typeface="Lato"/>
                <a:ea typeface="Lato"/>
              </a:rPr>
              <a:t>News update and team events routines - what do you call it and when does it occur?</a:t>
            </a:r>
            <a:endParaRPr b="0" lang="pl-PL"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2"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Unique Perks</a:t>
            </a:r>
            <a:endParaRPr b="0" lang="pl-PL" sz="3000" spc="-1" strike="noStrike">
              <a:solidFill>
                <a:srgbClr val="000000"/>
              </a:solidFill>
              <a:latin typeface="Arial"/>
            </a:endParaRPr>
          </a:p>
        </p:txBody>
      </p:sp>
      <p:sp>
        <p:nvSpPr>
          <p:cNvPr id="283"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Unique Perks</a:t>
            </a:r>
            <a:r>
              <a:rPr b="1" lang="en" sz="1100" spc="-1" strike="noStrike">
                <a:solidFill>
                  <a:schemeClr val="dk2"/>
                </a:solidFill>
                <a:latin typeface="Lato"/>
                <a:ea typeface="Lato"/>
              </a:rPr>
              <a:t> </a:t>
            </a:r>
            <a:endParaRPr b="0" lang="pl-PL" sz="11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At this point, if you’ve already recruited a new teammates, chances are they are familiar with your benefits package. However, take this opportunity to remind them of the fun stuff that makes working at your company unique! </a:t>
            </a:r>
            <a:endParaRPr b="0" lang="pl-PL" sz="1000" spc="-1" strike="noStrike">
              <a:solidFill>
                <a:srgbClr val="000000"/>
              </a:solidFill>
              <a:latin typeface="Arial"/>
            </a:endParaRPr>
          </a:p>
          <a:p>
            <a:pPr indent="0">
              <a:lnSpc>
                <a:spcPct val="115000"/>
              </a:lnSpc>
              <a:spcBef>
                <a:spcPts val="1599"/>
              </a:spcBef>
              <a:buNone/>
              <a:tabLst>
                <a:tab algn="l" pos="0"/>
              </a:tabLst>
            </a:pPr>
            <a:r>
              <a:rPr b="0" lang="en" sz="1000" spc="-1" strike="noStrike">
                <a:solidFill>
                  <a:schemeClr val="dk2"/>
                </a:solidFill>
                <a:latin typeface="Lato"/>
                <a:ea typeface="Lato"/>
              </a:rPr>
              <a:t>Can employees start clubs? Do you host a weekly all hands? What about volunteering together as a team? </a:t>
            </a:r>
            <a:endParaRPr b="0" lang="pl-PL" sz="1000" spc="-1" strike="noStrike">
              <a:solidFill>
                <a:srgbClr val="000000"/>
              </a:solidFill>
              <a:latin typeface="Arial"/>
            </a:endParaRPr>
          </a:p>
          <a:p>
            <a:pPr indent="0">
              <a:lnSpc>
                <a:spcPct val="115000"/>
              </a:lnSpc>
              <a:spcBef>
                <a:spcPts val="1599"/>
              </a:spcBef>
              <a:buNone/>
              <a:tabLst>
                <a:tab algn="l" pos="0"/>
              </a:tabLst>
            </a:pPr>
            <a:r>
              <a:rPr b="0" lang="en" sz="1000" spc="-1" strike="noStrike">
                <a:solidFill>
                  <a:schemeClr val="dk2"/>
                </a:solidFill>
                <a:latin typeface="Lato"/>
                <a:ea typeface="Lato"/>
              </a:rPr>
              <a:t>Some affordable (but unique) “perks” to offer could include:</a:t>
            </a:r>
            <a:endParaRPr b="0" lang="pl-PL" sz="1000" spc="-1" strike="noStrike">
              <a:solidFill>
                <a:srgbClr val="000000"/>
              </a:solidFill>
              <a:latin typeface="Arial"/>
            </a:endParaRPr>
          </a:p>
          <a:p>
            <a:pPr marL="457200" indent="-291960">
              <a:lnSpc>
                <a:spcPct val="115000"/>
              </a:lnSpc>
              <a:spcBef>
                <a:spcPts val="1001"/>
              </a:spcBef>
              <a:buClr>
                <a:srgbClr val="000000"/>
              </a:buClr>
              <a:buFont typeface="Lato"/>
              <a:buChar char="●"/>
              <a:tabLst>
                <a:tab algn="l" pos="0"/>
              </a:tabLst>
            </a:pPr>
            <a:r>
              <a:rPr b="0" lang="en" sz="1000" spc="-1" strike="noStrike">
                <a:solidFill>
                  <a:schemeClr val="dk2"/>
                </a:solidFill>
                <a:latin typeface="Lato"/>
                <a:ea typeface="Lato"/>
              </a:rPr>
              <a:t>Company sponsored membership to a meditation app </a:t>
            </a:r>
            <a:endParaRPr b="0" lang="pl-PL" sz="1000" spc="-1" strike="noStrike">
              <a:solidFill>
                <a:srgbClr val="000000"/>
              </a:solidFill>
              <a:latin typeface="Arial"/>
            </a:endParaRPr>
          </a:p>
          <a:p>
            <a:pPr marL="457200" indent="-291960">
              <a:lnSpc>
                <a:spcPct val="115000"/>
              </a:lnSpc>
              <a:buClr>
                <a:srgbClr val="000000"/>
              </a:buClr>
              <a:buFont typeface="Lato"/>
              <a:buChar char="●"/>
              <a:tabLst>
                <a:tab algn="l" pos="0"/>
              </a:tabLst>
            </a:pPr>
            <a:r>
              <a:rPr b="0" lang="en" sz="1000" spc="-1" strike="noStrike">
                <a:solidFill>
                  <a:schemeClr val="dk2"/>
                </a:solidFill>
                <a:latin typeface="Lato"/>
                <a:ea typeface="Lato"/>
              </a:rPr>
              <a:t>Weekly dinners </a:t>
            </a:r>
            <a:endParaRPr b="0" lang="pl-PL" sz="1000" spc="-1" strike="noStrike">
              <a:solidFill>
                <a:srgbClr val="000000"/>
              </a:solidFill>
              <a:latin typeface="Arial"/>
            </a:endParaRPr>
          </a:p>
          <a:p>
            <a:pPr marL="457200" indent="-291960">
              <a:lnSpc>
                <a:spcPct val="115000"/>
              </a:lnSpc>
              <a:buClr>
                <a:srgbClr val="000000"/>
              </a:buClr>
              <a:buFont typeface="Lato"/>
              <a:buChar char="●"/>
              <a:tabLst>
                <a:tab algn="l" pos="0"/>
              </a:tabLst>
            </a:pPr>
            <a:r>
              <a:rPr b="0" lang="en" sz="1000" spc="-1" strike="noStrike">
                <a:solidFill>
                  <a:schemeClr val="dk2"/>
                </a:solidFill>
                <a:latin typeface="Lato"/>
                <a:ea typeface="Lato"/>
              </a:rPr>
              <a:t>Hackathons</a:t>
            </a:r>
            <a:endParaRPr b="0" lang="pl-PL" sz="1000" spc="-1" strike="noStrike">
              <a:solidFill>
                <a:srgbClr val="000000"/>
              </a:solidFill>
              <a:latin typeface="Arial"/>
            </a:endParaRPr>
          </a:p>
          <a:p>
            <a:pPr marL="457200" indent="-291960">
              <a:lnSpc>
                <a:spcPct val="115000"/>
              </a:lnSpc>
              <a:buClr>
                <a:srgbClr val="000000"/>
              </a:buClr>
              <a:buFont typeface="Lato"/>
              <a:buChar char="●"/>
              <a:tabLst>
                <a:tab algn="l" pos="0"/>
              </a:tabLst>
            </a:pPr>
            <a:r>
              <a:rPr b="0" lang="en" sz="1000" spc="-1" strike="noStrike">
                <a:solidFill>
                  <a:schemeClr val="dk2"/>
                </a:solidFill>
                <a:latin typeface="Lato"/>
                <a:ea typeface="Lato"/>
              </a:rPr>
              <a:t>Employee running club</a:t>
            </a:r>
            <a:endParaRPr b="0" lang="pl-PL" sz="1000" spc="-1" strike="noStrike">
              <a:solidFill>
                <a:srgbClr val="000000"/>
              </a:solidFill>
              <a:latin typeface="Arial"/>
            </a:endParaRPr>
          </a:p>
          <a:p>
            <a:pPr marL="457200" indent="-291960">
              <a:lnSpc>
                <a:spcPct val="115000"/>
              </a:lnSpc>
              <a:buClr>
                <a:srgbClr val="000000"/>
              </a:buClr>
              <a:buFont typeface="Lato"/>
              <a:buChar char="●"/>
              <a:tabLst>
                <a:tab algn="l" pos="0"/>
              </a:tabLst>
            </a:pPr>
            <a:r>
              <a:rPr b="0" lang="en" sz="1000" spc="-1" strike="noStrike">
                <a:solidFill>
                  <a:schemeClr val="dk2"/>
                </a:solidFill>
                <a:latin typeface="Lato"/>
                <a:ea typeface="Lato"/>
              </a:rPr>
              <a:t>In office yoga led by an employee </a:t>
            </a:r>
            <a:endParaRPr b="0" lang="pl-PL"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4"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Social Media Policy</a:t>
            </a:r>
            <a:endParaRPr b="0" lang="pl-PL" sz="3000" spc="-1" strike="noStrike">
              <a:solidFill>
                <a:srgbClr val="000000"/>
              </a:solidFill>
              <a:latin typeface="Arial"/>
            </a:endParaRPr>
          </a:p>
        </p:txBody>
      </p:sp>
      <p:sp>
        <p:nvSpPr>
          <p:cNvPr id="285"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Social Media Policy </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In 2018, it’s highly probable that many of your new hires are on social media, and we think that’s great! Take this opportunity to request certain usage of your company’s handle on Instagram, Twitter, Facebook and the like. For instance - do you love when new hires share photos of swag on their first day? Encourage team photos but don’t want any alcohol included if the company name is mentioned? This is the place to make those requests. </a:t>
            </a:r>
            <a:endParaRPr b="0" lang="pl-PL" sz="1000" spc="-1" strike="noStrike">
              <a:solidFill>
                <a:srgbClr val="000000"/>
              </a:solidFill>
              <a:latin typeface="Arial"/>
            </a:endParaRPr>
          </a:p>
          <a:p>
            <a:pPr indent="0">
              <a:lnSpc>
                <a:spcPct val="115000"/>
              </a:lnSpc>
              <a:spcBef>
                <a:spcPts val="1599"/>
              </a:spcBef>
              <a:buNone/>
              <a:tabLst>
                <a:tab algn="l" pos="0"/>
              </a:tabLst>
            </a:pPr>
            <a:r>
              <a:rPr b="1" lang="en" sz="1000" spc="-1" strike="noStrike">
                <a:solidFill>
                  <a:schemeClr val="dk2"/>
                </a:solidFill>
                <a:latin typeface="Lato"/>
                <a:ea typeface="Lato"/>
              </a:rPr>
              <a:t>A Few Tips:</a:t>
            </a:r>
            <a:endParaRPr b="0" lang="pl-PL" sz="1000" spc="-1" strike="noStrike">
              <a:solidFill>
                <a:srgbClr val="000000"/>
              </a:solidFill>
              <a:latin typeface="Arial"/>
            </a:endParaRPr>
          </a:p>
          <a:p>
            <a:pPr marL="457200" indent="-291960">
              <a:lnSpc>
                <a:spcPct val="115000"/>
              </a:lnSpc>
              <a:spcBef>
                <a:spcPts val="1001"/>
              </a:spcBef>
              <a:buClr>
                <a:srgbClr val="000000"/>
              </a:buClr>
              <a:buFont typeface="Lato"/>
              <a:buChar char="●"/>
              <a:tabLst>
                <a:tab algn="l" pos="0"/>
              </a:tabLst>
            </a:pPr>
            <a:r>
              <a:rPr b="0" lang="en" sz="1000" spc="-1" strike="noStrike">
                <a:solidFill>
                  <a:schemeClr val="dk2"/>
                </a:solidFill>
                <a:latin typeface="Lato"/>
                <a:ea typeface="Lato"/>
              </a:rPr>
              <a:t>This is a great place to showcase what your company handles are on which platforms in case they slightly deviate from your brand name. </a:t>
            </a:r>
            <a:endParaRPr b="0" lang="pl-PL" sz="1000" spc="-1" strike="noStrike">
              <a:solidFill>
                <a:srgbClr val="000000"/>
              </a:solidFill>
              <a:latin typeface="Arial"/>
            </a:endParaRPr>
          </a:p>
          <a:p>
            <a:pPr marL="457200" indent="-291960">
              <a:lnSpc>
                <a:spcPct val="115000"/>
              </a:lnSpc>
              <a:buClr>
                <a:srgbClr val="000000"/>
              </a:buClr>
              <a:buFont typeface="Lato"/>
              <a:buChar char="●"/>
              <a:tabLst>
                <a:tab algn="l" pos="0"/>
              </a:tabLst>
            </a:pPr>
            <a:r>
              <a:rPr b="0" lang="en" sz="1000" spc="-1" strike="noStrike">
                <a:solidFill>
                  <a:schemeClr val="dk2"/>
                </a:solidFill>
                <a:latin typeface="Lato"/>
                <a:ea typeface="Lato"/>
              </a:rPr>
              <a:t>Include any cultural hashtags that you like using, and the links to your social profiles. </a:t>
            </a:r>
            <a:endParaRPr b="0" lang="pl-PL"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6"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How to Contact HR</a:t>
            </a:r>
            <a:endParaRPr b="0" lang="pl-PL" sz="3000" spc="-1" strike="noStrike">
              <a:solidFill>
                <a:srgbClr val="000000"/>
              </a:solidFill>
              <a:latin typeface="Arial"/>
            </a:endParaRPr>
          </a:p>
        </p:txBody>
      </p:sp>
      <p:sp>
        <p:nvSpPr>
          <p:cNvPr id="287"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HR Contact Info</a:t>
            </a:r>
            <a:r>
              <a:rPr b="0" lang="en" sz="1400" spc="-1" strike="noStrike">
                <a:solidFill>
                  <a:schemeClr val="dk2"/>
                </a:solidFill>
                <a:latin typeface="Lato"/>
                <a:ea typeface="Lato"/>
              </a:rPr>
              <a:t> </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Share with your team the best way to get in touch with your HR team or representative. It’s a great idea to share directions, policies and ways that your company offers support to your team and a safe place to share questions or concerns. </a:t>
            </a:r>
            <a:endParaRPr b="0" lang="pl-PL" sz="1000" spc="-1" strike="noStrike">
              <a:solidFill>
                <a:srgbClr val="000000"/>
              </a:solidFill>
              <a:latin typeface="Arial"/>
            </a:endParaRPr>
          </a:p>
          <a:p>
            <a:pPr indent="0">
              <a:lnSpc>
                <a:spcPct val="100000"/>
              </a:lnSpc>
              <a:spcBef>
                <a:spcPts val="1599"/>
              </a:spcBef>
              <a:buNone/>
              <a:tabLst>
                <a:tab algn="l" pos="0"/>
              </a:tabLst>
            </a:pPr>
            <a:endParaRPr b="0" lang="pl-PL" sz="1100" spc="-1" strike="noStrike">
              <a:solidFill>
                <a:srgbClr val="000000"/>
              </a:solidFill>
              <a:latin typeface="Arial"/>
            </a:endParaRPr>
          </a:p>
          <a:p>
            <a:pPr indent="0">
              <a:lnSpc>
                <a:spcPct val="100000"/>
              </a:lnSpc>
              <a:spcBef>
                <a:spcPts val="1599"/>
              </a:spcBef>
              <a:spcAft>
                <a:spcPts val="1599"/>
              </a:spcAft>
              <a:buNone/>
              <a:tabLst>
                <a:tab algn="l" pos="0"/>
              </a:tabLst>
            </a:pPr>
            <a:endParaRPr b="0" lang="pl-PL" sz="11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88"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House-</a:t>
            </a:r>
            <a:br>
              <a:rPr sz="3000"/>
            </a:br>
            <a:r>
              <a:rPr b="0" lang="en" sz="3000" spc="-1" strike="noStrike">
                <a:solidFill>
                  <a:schemeClr val="dk2"/>
                </a:solidFill>
                <a:latin typeface="Raleway"/>
                <a:ea typeface="Raleway"/>
              </a:rPr>
              <a:t>keeping</a:t>
            </a:r>
            <a:endParaRPr b="0" lang="pl-PL" sz="3000" spc="-1" strike="noStrike">
              <a:solidFill>
                <a:srgbClr val="000000"/>
              </a:solidFill>
              <a:latin typeface="Arial"/>
            </a:endParaRPr>
          </a:p>
        </p:txBody>
      </p:sp>
      <p:sp>
        <p:nvSpPr>
          <p:cNvPr id="289"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Food Allergies</a:t>
            </a:r>
            <a:r>
              <a:rPr b="0" lang="en" sz="1400" spc="-1" strike="noStrike">
                <a:solidFill>
                  <a:schemeClr val="dk2"/>
                </a:solidFill>
                <a:latin typeface="Lato"/>
                <a:ea typeface="Lato"/>
              </a:rPr>
              <a:t> </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Do you have a new hire with a severe food allergy? Be sure to address it early! Share tips and policy around bringing in certain food groups if applicable. Otherwise, omit this blurb if not applicable. </a:t>
            </a:r>
            <a:endParaRPr b="0" lang="pl-PL" sz="1000" spc="-1" strike="noStrike">
              <a:solidFill>
                <a:srgbClr val="000000"/>
              </a:solidFill>
              <a:latin typeface="Arial"/>
            </a:endParaRPr>
          </a:p>
          <a:p>
            <a:pPr indent="0">
              <a:lnSpc>
                <a:spcPct val="100000"/>
              </a:lnSpc>
              <a:spcBef>
                <a:spcPts val="1599"/>
              </a:spcBef>
              <a:buNone/>
              <a:tabLst>
                <a:tab algn="l" pos="0"/>
              </a:tabLst>
            </a:pPr>
            <a:r>
              <a:rPr b="1" lang="en" sz="1400" spc="-1" strike="noStrike">
                <a:solidFill>
                  <a:schemeClr val="dk2"/>
                </a:solidFill>
                <a:latin typeface="Lato"/>
                <a:ea typeface="Lato"/>
              </a:rPr>
              <a:t>Shared Spaces</a:t>
            </a:r>
            <a:r>
              <a:rPr b="1" lang="en" sz="1100" spc="-1" strike="noStrike">
                <a:solidFill>
                  <a:schemeClr val="dk2"/>
                </a:solidFill>
                <a:latin typeface="Lato"/>
                <a:ea typeface="Lato"/>
              </a:rPr>
              <a:t> </a:t>
            </a:r>
            <a:endParaRPr b="0" lang="pl-PL" sz="11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How do employees get in and out of the office? What are your office hours? Is it safe to keep computers on desks overnight, or do you prefer that employees take them home? What about cell phones?</a:t>
            </a:r>
            <a:endParaRPr b="0" lang="pl-PL" sz="1000" spc="-1" strike="noStrike">
              <a:solidFill>
                <a:srgbClr val="000000"/>
              </a:solidFill>
              <a:latin typeface="Arial"/>
            </a:endParaRPr>
          </a:p>
          <a:p>
            <a:pPr indent="0">
              <a:lnSpc>
                <a:spcPct val="100000"/>
              </a:lnSpc>
              <a:spcBef>
                <a:spcPts val="1599"/>
              </a:spcBef>
              <a:buNone/>
              <a:tabLst>
                <a:tab algn="l" pos="0"/>
              </a:tabLst>
            </a:pPr>
            <a:r>
              <a:rPr b="1" lang="en" sz="1400" spc="-1" strike="noStrike">
                <a:solidFill>
                  <a:schemeClr val="dk2"/>
                </a:solidFill>
                <a:latin typeface="Lato"/>
                <a:ea typeface="Lato"/>
              </a:rPr>
              <a:t>Cell phones and other tech</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We understand that constant connectivity is an integral part of working culture today. Our only ask is that you use your smart devices responsibly and in a way that will not distract your colleagues. Personal calls should be taken outside or in a communal area, please. </a:t>
            </a:r>
            <a:endParaRPr b="0" lang="pl-PL" sz="1000" spc="-1" strike="noStrike">
              <a:solidFill>
                <a:srgbClr val="000000"/>
              </a:solidFill>
              <a:latin typeface="Arial"/>
            </a:endParaRPr>
          </a:p>
          <a:p>
            <a:pPr indent="0">
              <a:lnSpc>
                <a:spcPct val="100000"/>
              </a:lnSpc>
              <a:spcBef>
                <a:spcPts val="1599"/>
              </a:spcBef>
              <a:buNone/>
              <a:tabLst>
                <a:tab algn="l" pos="0"/>
              </a:tabLst>
            </a:pPr>
            <a:endParaRPr b="0" lang="pl-PL" sz="1100" spc="-1" strike="noStrike">
              <a:solidFill>
                <a:srgbClr val="000000"/>
              </a:solidFill>
              <a:latin typeface="Arial"/>
            </a:endParaRPr>
          </a:p>
          <a:p>
            <a:pPr indent="0">
              <a:lnSpc>
                <a:spcPct val="100000"/>
              </a:lnSpc>
              <a:spcBef>
                <a:spcPts val="1599"/>
              </a:spcBef>
              <a:spcAft>
                <a:spcPts val="1599"/>
              </a:spcAft>
              <a:buNone/>
              <a:tabLst>
                <a:tab algn="l" pos="0"/>
              </a:tabLst>
            </a:pPr>
            <a:endParaRPr b="0" lang="pl-PL" sz="11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0" name="PlaceHolder 1"/>
          <p:cNvSpPr>
            <a:spLocks noGrp="1"/>
          </p:cNvSpPr>
          <p:nvPr>
            <p:ph type="title"/>
          </p:nvPr>
        </p:nvSpPr>
        <p:spPr>
          <a:xfrm>
            <a:off x="265680" y="1397520"/>
            <a:ext cx="4044960" cy="1317960"/>
          </a:xfrm>
          <a:prstGeom prst="rect">
            <a:avLst/>
          </a:prstGeom>
          <a:noFill/>
          <a:ln w="0">
            <a:noFill/>
          </a:ln>
        </p:spPr>
        <p:txBody>
          <a:bodyPr tIns="91440" bIns="91440" anchor="b">
            <a:noAutofit/>
          </a:bodyPr>
          <a:p>
            <a:pPr indent="0" algn="ctr">
              <a:lnSpc>
                <a:spcPct val="100000"/>
              </a:lnSpc>
              <a:buNone/>
              <a:tabLst>
                <a:tab algn="l" pos="0"/>
              </a:tabLst>
            </a:pPr>
            <a:r>
              <a:rPr b="0" lang="en" sz="3600" spc="-1" strike="noStrike">
                <a:solidFill>
                  <a:schemeClr val="dk2"/>
                </a:solidFill>
                <a:latin typeface="Raleway"/>
                <a:ea typeface="Raleway"/>
              </a:rPr>
              <a:t>General Employment</a:t>
            </a:r>
            <a:endParaRPr b="0" lang="pl-PL" sz="3600" spc="-1" strike="noStrike">
              <a:solidFill>
                <a:srgbClr val="000000"/>
              </a:solidFill>
              <a:latin typeface="Arial"/>
            </a:endParaRPr>
          </a:p>
          <a:p>
            <a:pPr indent="0" algn="ctr">
              <a:lnSpc>
                <a:spcPct val="100000"/>
              </a:lnSpc>
              <a:buNone/>
              <a:tabLst>
                <a:tab algn="l" pos="0"/>
              </a:tabLst>
            </a:pPr>
            <a:r>
              <a:rPr b="0" lang="en" sz="3600" spc="-1" strike="noStrike">
                <a:solidFill>
                  <a:schemeClr val="dk2"/>
                </a:solidFill>
                <a:latin typeface="Raleway"/>
                <a:ea typeface="Raleway"/>
              </a:rPr>
              <a:t>Policies</a:t>
            </a:r>
            <a:r>
              <a:rPr b="1" lang="en" sz="3600" spc="-1" strike="noStrike">
                <a:solidFill>
                  <a:schemeClr val="dk2"/>
                </a:solidFill>
                <a:latin typeface="Raleway"/>
                <a:ea typeface="Raleway"/>
              </a:rPr>
              <a:t> </a:t>
            </a:r>
            <a:endParaRPr b="0" lang="pl-PL" sz="3600" spc="-1" strike="noStrike">
              <a:solidFill>
                <a:srgbClr val="000000"/>
              </a:solidFill>
              <a:latin typeface="Arial"/>
            </a:endParaRPr>
          </a:p>
        </p:txBody>
      </p:sp>
      <p:sp>
        <p:nvSpPr>
          <p:cNvPr id="291" name="PlaceHolder 2"/>
          <p:cNvSpPr>
            <a:spLocks noGrp="1"/>
          </p:cNvSpPr>
          <p:nvPr>
            <p:ph/>
          </p:nvPr>
        </p:nvSpPr>
        <p:spPr>
          <a:xfrm>
            <a:off x="4952880" y="589320"/>
            <a:ext cx="3836520" cy="3694680"/>
          </a:xfrm>
          <a:prstGeom prst="rect">
            <a:avLst/>
          </a:prstGeom>
          <a:noFill/>
          <a:ln w="0">
            <a:noFill/>
          </a:ln>
        </p:spPr>
        <p:txBody>
          <a:bodyPr tIns="91440" bIns="91440" anchor="t">
            <a:noAutofit/>
          </a:bodyPr>
          <a:p>
            <a:pPr indent="0">
              <a:lnSpc>
                <a:spcPct val="100000"/>
              </a:lnSpc>
              <a:buNone/>
              <a:tabLst>
                <a:tab algn="l" pos="0"/>
              </a:tabLst>
            </a:pPr>
            <a:r>
              <a:rPr b="0" lang="en" sz="1200" spc="-1" strike="noStrike">
                <a:solidFill>
                  <a:schemeClr val="lt1"/>
                </a:solidFill>
                <a:latin typeface="Lato"/>
                <a:ea typeface="Lato"/>
              </a:rPr>
              <a:t>At Will Employment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Equal Employment Opportunity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Reference and Background Checks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Immigration Laws</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Employee Classifications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Workplace Conduct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Complaint &amp; Investigation Procedure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Shared Spaces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Anti-Retaliation &amp; Whistleblower Policy</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Anti-Discrimination &amp; Harassment</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Sexual Harassment</a:t>
            </a:r>
            <a:endParaRPr b="0" lang="pl-PL" sz="1200" spc="-1" strike="noStrike">
              <a:solidFill>
                <a:srgbClr val="000000"/>
              </a:solidFill>
              <a:latin typeface="Arial"/>
            </a:endParaRPr>
          </a:p>
          <a:p>
            <a:pPr indent="0">
              <a:lnSpc>
                <a:spcPct val="100000"/>
              </a:lnSpc>
              <a:spcBef>
                <a:spcPts val="1001"/>
              </a:spcBef>
              <a:spcAft>
                <a:spcPts val="1001"/>
              </a:spcAft>
              <a:buNone/>
              <a:tabLst>
                <a:tab algn="l" pos="0"/>
              </a:tabLst>
            </a:pPr>
            <a:endParaRPr b="0" lang="pl-PL" sz="1200" spc="-1" strike="noStrike">
              <a:solidFill>
                <a:srgbClr val="000000"/>
              </a:solidFill>
              <a:latin typeface="Arial"/>
            </a:endParaRPr>
          </a:p>
        </p:txBody>
      </p:sp>
      <p:sp>
        <p:nvSpPr>
          <p:cNvPr id="292" name="Google Shape;181;p31"/>
          <p:cNvSpPr/>
          <p:nvPr/>
        </p:nvSpPr>
        <p:spPr>
          <a:xfrm>
            <a:off x="208080" y="3958920"/>
            <a:ext cx="4172400" cy="1287720"/>
          </a:xfrm>
          <a:prstGeom prst="rect">
            <a:avLst/>
          </a:prstGeom>
          <a:noFill/>
          <a:ln w="0">
            <a:noFill/>
          </a:ln>
        </p:spPr>
        <p:style>
          <a:lnRef idx="0"/>
          <a:fillRef idx="0"/>
          <a:effectRef idx="0"/>
          <a:fontRef idx="minor"/>
        </p:style>
        <p:txBody>
          <a:bodyPr tIns="91440" bIns="91440" anchor="t">
            <a:noAutofit/>
          </a:bodyPr>
          <a:p>
            <a:pPr>
              <a:lnSpc>
                <a:spcPct val="115000"/>
              </a:lnSpc>
              <a:tabLst>
                <a:tab algn="l" pos="0"/>
              </a:tabLst>
            </a:pPr>
            <a:r>
              <a:rPr b="0" i="1" lang="en" sz="1000" spc="-1" strike="noStrike">
                <a:solidFill>
                  <a:schemeClr val="dk2"/>
                </a:solidFill>
                <a:latin typeface="Lato"/>
                <a:ea typeface="Lato"/>
              </a:rPr>
              <a:t>Pages 16–21 contain information that requires legal and professional review. With Zenefits HR Advisor services, you have access to your very own HR consultant who will guide you through the necessary procedures of being a compliant employer. Visit </a:t>
            </a:r>
            <a:r>
              <a:rPr b="0" i="1" lang="en" sz="1000" spc="-1" strike="noStrike" u="sng">
                <a:solidFill>
                  <a:srgbClr val="0277bd"/>
                </a:solidFill>
                <a:uFillTx/>
                <a:latin typeface="Lato"/>
                <a:ea typeface="Lato"/>
                <a:hlinkClick r:id="rId1"/>
              </a:rPr>
              <a:t>www.zenefits.com/hradvisor</a:t>
            </a:r>
            <a:r>
              <a:rPr b="0" i="1" lang="en" sz="1000" spc="-1" strike="noStrike">
                <a:solidFill>
                  <a:schemeClr val="accent2"/>
                </a:solidFill>
                <a:latin typeface="Lato"/>
                <a:ea typeface="Lato"/>
              </a:rPr>
              <a:t> </a:t>
            </a:r>
            <a:r>
              <a:rPr b="0" i="1" lang="en" sz="1000" spc="-1" strike="noStrike">
                <a:solidFill>
                  <a:srgbClr val="171616"/>
                </a:solidFill>
                <a:latin typeface="Lato"/>
                <a:ea typeface="Lato"/>
              </a:rPr>
              <a:t>to learn more.</a:t>
            </a:r>
            <a:endParaRPr b="0" lang="pl-PL" sz="1000" spc="-1" strike="noStrike">
              <a:solidFill>
                <a:srgbClr val="000000"/>
              </a:solidFill>
              <a:latin typeface="Arial"/>
            </a:endParaRPr>
          </a:p>
          <a:p>
            <a:pPr>
              <a:lnSpc>
                <a:spcPct val="100000"/>
              </a:lnSpc>
              <a:tabLst>
                <a:tab algn="l" pos="0"/>
              </a:tabLst>
            </a:pPr>
            <a:endParaRPr b="0" lang="pl-PL" sz="1000" spc="-1" strike="noStrike">
              <a:solidFill>
                <a:srgbClr val="000000"/>
              </a:solidFill>
              <a:latin typeface="Arial"/>
            </a:endParaRPr>
          </a:p>
          <a:p>
            <a:pPr>
              <a:lnSpc>
                <a:spcPct val="100000"/>
              </a:lnSpc>
              <a:tabLst>
                <a:tab algn="l" pos="0"/>
              </a:tabLst>
            </a:pPr>
            <a:endParaRPr b="0" lang="pl-PL" sz="1000" spc="-1" strike="noStrike">
              <a:solidFill>
                <a:srgbClr val="000000"/>
              </a:solidFill>
              <a:latin typeface="Arial"/>
            </a:endParaRPr>
          </a:p>
        </p:txBody>
      </p:sp>
      <p:sp>
        <p:nvSpPr>
          <p:cNvPr id="293" name="PlaceHolder 3"/>
          <p:cNvSpPr>
            <a:spLocks noGrp="1"/>
          </p:cNvSpPr>
          <p:nvPr>
            <p:ph type="subTitle"/>
          </p:nvPr>
        </p:nvSpPr>
        <p:spPr>
          <a:xfrm>
            <a:off x="304920" y="2626560"/>
            <a:ext cx="3704040" cy="926280"/>
          </a:xfrm>
          <a:prstGeom prst="rect">
            <a:avLst/>
          </a:prstGeom>
          <a:noFill/>
          <a:ln w="0">
            <a:noFill/>
          </a:ln>
        </p:spPr>
        <p:txBody>
          <a:bodyPr tIns="91440" bIns="91440" anchor="t">
            <a:noAutofit/>
          </a:bodyPr>
          <a:p>
            <a:pPr algn="ctr">
              <a:lnSpc>
                <a:spcPct val="100000"/>
              </a:lnSpc>
              <a:tabLst>
                <a:tab algn="l" pos="0"/>
              </a:tabLst>
            </a:pPr>
            <a:r>
              <a:rPr b="0" lang="en" sz="1600" spc="-1" strike="noStrike">
                <a:solidFill>
                  <a:schemeClr val="dk2"/>
                </a:solidFill>
                <a:latin typeface="Lato"/>
                <a:ea typeface="Lato"/>
              </a:rPr>
              <a:t>Other handbook inclusions worth considering</a:t>
            </a:r>
            <a:endParaRPr b="0" lang="pl-PL"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4" name="PlaceHolder 1"/>
          <p:cNvSpPr>
            <a:spLocks noGrp="1"/>
          </p:cNvSpPr>
          <p:nvPr>
            <p:ph type="title"/>
          </p:nvPr>
        </p:nvSpPr>
        <p:spPr>
          <a:xfrm>
            <a:off x="265680" y="1397520"/>
            <a:ext cx="4044960" cy="1317960"/>
          </a:xfrm>
          <a:prstGeom prst="rect">
            <a:avLst/>
          </a:prstGeom>
          <a:noFill/>
          <a:ln w="0">
            <a:noFill/>
          </a:ln>
        </p:spPr>
        <p:txBody>
          <a:bodyPr tIns="91440" bIns="91440" anchor="b">
            <a:noAutofit/>
          </a:bodyPr>
          <a:p>
            <a:pPr indent="0" algn="ctr">
              <a:lnSpc>
                <a:spcPct val="100000"/>
              </a:lnSpc>
              <a:buNone/>
              <a:tabLst>
                <a:tab algn="l" pos="0"/>
              </a:tabLst>
            </a:pPr>
            <a:r>
              <a:rPr b="0" lang="en" sz="3600" spc="-1" strike="noStrike">
                <a:solidFill>
                  <a:schemeClr val="dk2"/>
                </a:solidFill>
                <a:latin typeface="Raleway"/>
                <a:ea typeface="Raleway"/>
              </a:rPr>
              <a:t>General </a:t>
            </a:r>
            <a:br>
              <a:rPr sz="3600"/>
            </a:br>
            <a:r>
              <a:rPr b="0" lang="en" sz="3600" spc="-1" strike="noStrike">
                <a:solidFill>
                  <a:schemeClr val="dk2"/>
                </a:solidFill>
                <a:latin typeface="Raleway"/>
                <a:ea typeface="Raleway"/>
              </a:rPr>
              <a:t>Company</a:t>
            </a:r>
            <a:endParaRPr b="0" lang="pl-PL" sz="3600" spc="-1" strike="noStrike">
              <a:solidFill>
                <a:srgbClr val="000000"/>
              </a:solidFill>
              <a:latin typeface="Arial"/>
            </a:endParaRPr>
          </a:p>
          <a:p>
            <a:pPr indent="0" algn="ctr">
              <a:lnSpc>
                <a:spcPct val="100000"/>
              </a:lnSpc>
              <a:buNone/>
              <a:tabLst>
                <a:tab algn="l" pos="0"/>
              </a:tabLst>
            </a:pPr>
            <a:r>
              <a:rPr b="0" lang="en" sz="3600" spc="-1" strike="noStrike">
                <a:solidFill>
                  <a:schemeClr val="dk2"/>
                </a:solidFill>
                <a:latin typeface="Raleway"/>
                <a:ea typeface="Raleway"/>
              </a:rPr>
              <a:t>Policies</a:t>
            </a:r>
            <a:r>
              <a:rPr b="1" lang="en" sz="3600" spc="-1" strike="noStrike">
                <a:solidFill>
                  <a:schemeClr val="dk2"/>
                </a:solidFill>
                <a:latin typeface="Raleway"/>
                <a:ea typeface="Raleway"/>
              </a:rPr>
              <a:t> </a:t>
            </a:r>
            <a:endParaRPr b="0" lang="pl-PL" sz="3600" spc="-1" strike="noStrike">
              <a:solidFill>
                <a:srgbClr val="000000"/>
              </a:solidFill>
              <a:latin typeface="Arial"/>
            </a:endParaRPr>
          </a:p>
        </p:txBody>
      </p:sp>
      <p:sp>
        <p:nvSpPr>
          <p:cNvPr id="295" name="PlaceHolder 2"/>
          <p:cNvSpPr>
            <a:spLocks noGrp="1"/>
          </p:cNvSpPr>
          <p:nvPr>
            <p:ph/>
          </p:nvPr>
        </p:nvSpPr>
        <p:spPr>
          <a:xfrm>
            <a:off x="4939560" y="724320"/>
            <a:ext cx="4110480" cy="3694680"/>
          </a:xfrm>
          <a:prstGeom prst="rect">
            <a:avLst/>
          </a:prstGeom>
          <a:noFill/>
          <a:ln w="0">
            <a:noFill/>
          </a:ln>
        </p:spPr>
        <p:txBody>
          <a:bodyPr tIns="91440" bIns="91440" anchor="t">
            <a:noAutofit/>
          </a:bodyPr>
          <a:p>
            <a:pPr indent="0">
              <a:lnSpc>
                <a:spcPct val="100000"/>
              </a:lnSpc>
              <a:buNone/>
              <a:tabLst>
                <a:tab algn="l" pos="0"/>
              </a:tabLst>
            </a:pPr>
            <a:r>
              <a:rPr b="0" lang="en" sz="1200" spc="-1" strike="noStrike">
                <a:solidFill>
                  <a:schemeClr val="lt1"/>
                </a:solidFill>
                <a:latin typeface="Lato"/>
                <a:ea typeface="Lato"/>
              </a:rPr>
              <a:t>Drug, Alcohol &amp; Smoking Policy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Workplace Violence Prevention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Conflict of Interest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Business Travel &amp; Expenses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Protecting Confidential Information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Reasonable Accommodation Under the Americans with Disabilities Act (ADA)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Safety and Accident Rules (Compliance with OSHA)</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Paid Time Off Policy (vacation, sick leave, personal leave, bereavement leave and religious observance)</a:t>
            </a:r>
            <a:endParaRPr b="0" lang="pl-PL" sz="1200" spc="-1" strike="noStrike">
              <a:solidFill>
                <a:srgbClr val="000000"/>
              </a:solidFill>
              <a:latin typeface="Arial"/>
            </a:endParaRPr>
          </a:p>
          <a:p>
            <a:pPr indent="0">
              <a:lnSpc>
                <a:spcPct val="100000"/>
              </a:lnSpc>
              <a:spcBef>
                <a:spcPts val="1001"/>
              </a:spcBef>
              <a:buNone/>
              <a:tabLst>
                <a:tab algn="l" pos="0"/>
              </a:tabLst>
            </a:pPr>
            <a:endParaRPr b="0" lang="pl-PL" sz="1200" spc="-1" strike="noStrike">
              <a:solidFill>
                <a:srgbClr val="000000"/>
              </a:solidFill>
              <a:latin typeface="Arial"/>
            </a:endParaRPr>
          </a:p>
          <a:p>
            <a:pPr indent="0">
              <a:lnSpc>
                <a:spcPct val="100000"/>
              </a:lnSpc>
              <a:spcBef>
                <a:spcPts val="1001"/>
              </a:spcBef>
              <a:buNone/>
              <a:tabLst>
                <a:tab algn="l" pos="0"/>
              </a:tabLst>
            </a:pPr>
            <a:endParaRPr b="0" lang="pl-PL" sz="1200" spc="-1" strike="noStrike">
              <a:solidFill>
                <a:srgbClr val="000000"/>
              </a:solidFill>
              <a:latin typeface="Arial"/>
            </a:endParaRPr>
          </a:p>
          <a:p>
            <a:pPr indent="0">
              <a:lnSpc>
                <a:spcPct val="100000"/>
              </a:lnSpc>
              <a:spcBef>
                <a:spcPts val="1599"/>
              </a:spcBef>
              <a:buNone/>
              <a:tabLst>
                <a:tab algn="l" pos="0"/>
              </a:tabLst>
            </a:pPr>
            <a:endParaRPr b="0" lang="pl-PL" sz="1200" spc="-1" strike="noStrike">
              <a:solidFill>
                <a:srgbClr val="000000"/>
              </a:solidFill>
              <a:latin typeface="Arial"/>
            </a:endParaRPr>
          </a:p>
          <a:p>
            <a:pPr indent="0">
              <a:lnSpc>
                <a:spcPct val="100000"/>
              </a:lnSpc>
              <a:spcBef>
                <a:spcPts val="1599"/>
              </a:spcBef>
              <a:buNone/>
              <a:tabLst>
                <a:tab algn="l" pos="0"/>
              </a:tabLst>
            </a:pPr>
            <a:endParaRPr b="0" lang="pl-PL" sz="1200" spc="-1" strike="noStrike">
              <a:solidFill>
                <a:srgbClr val="000000"/>
              </a:solidFill>
              <a:latin typeface="Arial"/>
            </a:endParaRPr>
          </a:p>
          <a:p>
            <a:pPr indent="0">
              <a:lnSpc>
                <a:spcPct val="100000"/>
              </a:lnSpc>
              <a:spcBef>
                <a:spcPts val="1599"/>
              </a:spcBef>
              <a:spcAft>
                <a:spcPts val="1599"/>
              </a:spcAft>
              <a:buNone/>
              <a:tabLst>
                <a:tab algn="l" pos="0"/>
              </a:tabLst>
            </a:pPr>
            <a:endParaRPr b="0" lang="pl-PL" sz="1200" spc="-1" strike="noStrike">
              <a:solidFill>
                <a:srgbClr val="000000"/>
              </a:solidFill>
              <a:latin typeface="Arial"/>
            </a:endParaRPr>
          </a:p>
        </p:txBody>
      </p:sp>
      <p:sp>
        <p:nvSpPr>
          <p:cNvPr id="296" name="PlaceHolder 3"/>
          <p:cNvSpPr>
            <a:spLocks noGrp="1"/>
          </p:cNvSpPr>
          <p:nvPr>
            <p:ph type="subTitle"/>
          </p:nvPr>
        </p:nvSpPr>
        <p:spPr>
          <a:xfrm>
            <a:off x="304920" y="2626560"/>
            <a:ext cx="3704040" cy="926280"/>
          </a:xfrm>
          <a:prstGeom prst="rect">
            <a:avLst/>
          </a:prstGeom>
          <a:noFill/>
          <a:ln w="0">
            <a:noFill/>
          </a:ln>
        </p:spPr>
        <p:txBody>
          <a:bodyPr tIns="91440" bIns="91440" anchor="t">
            <a:noAutofit/>
          </a:bodyPr>
          <a:p>
            <a:pPr indent="0" algn="ctr">
              <a:lnSpc>
                <a:spcPct val="100000"/>
              </a:lnSpc>
              <a:buNone/>
              <a:tabLst>
                <a:tab algn="l" pos="0"/>
              </a:tabLst>
            </a:pPr>
            <a:r>
              <a:rPr b="0" lang="en" sz="1600" spc="-1" strike="noStrike">
                <a:solidFill>
                  <a:schemeClr val="dk2"/>
                </a:solidFill>
                <a:latin typeface="Lato"/>
                <a:ea typeface="Lato"/>
              </a:rPr>
              <a:t>Other handbook inclusions worth considering </a:t>
            </a:r>
            <a:endParaRPr b="0" lang="pl-PL"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7" name="PlaceHolder 1"/>
          <p:cNvSpPr>
            <a:spLocks noGrp="1"/>
          </p:cNvSpPr>
          <p:nvPr>
            <p:ph type="title"/>
          </p:nvPr>
        </p:nvSpPr>
        <p:spPr>
          <a:xfrm>
            <a:off x="265680" y="2118600"/>
            <a:ext cx="4044960" cy="1317960"/>
          </a:xfrm>
          <a:prstGeom prst="rect">
            <a:avLst/>
          </a:prstGeom>
          <a:noFill/>
          <a:ln w="0">
            <a:noFill/>
          </a:ln>
        </p:spPr>
        <p:txBody>
          <a:bodyPr tIns="91440" bIns="91440" anchor="b">
            <a:noAutofit/>
          </a:bodyPr>
          <a:p>
            <a:pPr indent="0" algn="ctr">
              <a:lnSpc>
                <a:spcPct val="100000"/>
              </a:lnSpc>
              <a:buNone/>
              <a:tabLst>
                <a:tab algn="l" pos="0"/>
              </a:tabLst>
            </a:pPr>
            <a:r>
              <a:rPr b="0" lang="en" sz="3600" spc="-1" strike="noStrike">
                <a:solidFill>
                  <a:schemeClr val="dk2"/>
                </a:solidFill>
                <a:latin typeface="Raleway"/>
                <a:ea typeface="Raleway"/>
              </a:rPr>
              <a:t>Hours of Work, </a:t>
            </a:r>
            <a:endParaRPr b="0" lang="pl-PL" sz="3600" spc="-1" strike="noStrike">
              <a:solidFill>
                <a:srgbClr val="000000"/>
              </a:solidFill>
              <a:latin typeface="Arial"/>
            </a:endParaRPr>
          </a:p>
          <a:p>
            <a:pPr indent="0" algn="ctr">
              <a:lnSpc>
                <a:spcPct val="100000"/>
              </a:lnSpc>
              <a:buNone/>
              <a:tabLst>
                <a:tab algn="l" pos="0"/>
              </a:tabLst>
            </a:pPr>
            <a:r>
              <a:rPr b="0" lang="en" sz="3600" spc="-1" strike="noStrike">
                <a:solidFill>
                  <a:schemeClr val="dk2"/>
                </a:solidFill>
                <a:latin typeface="Raleway"/>
                <a:ea typeface="Raleway"/>
              </a:rPr>
              <a:t>Compensation &amp; Leaving the Company</a:t>
            </a:r>
            <a:r>
              <a:rPr b="1" lang="en" sz="3600" spc="-1" strike="noStrike">
                <a:solidFill>
                  <a:schemeClr val="dk2"/>
                </a:solidFill>
                <a:latin typeface="Raleway"/>
                <a:ea typeface="Raleway"/>
              </a:rPr>
              <a:t> </a:t>
            </a:r>
            <a:endParaRPr b="0" lang="pl-PL" sz="3600" spc="-1" strike="noStrike">
              <a:solidFill>
                <a:srgbClr val="000000"/>
              </a:solidFill>
              <a:latin typeface="Arial"/>
            </a:endParaRPr>
          </a:p>
        </p:txBody>
      </p:sp>
      <p:sp>
        <p:nvSpPr>
          <p:cNvPr id="298" name="PlaceHolder 2"/>
          <p:cNvSpPr>
            <a:spLocks noGrp="1"/>
          </p:cNvSpPr>
          <p:nvPr>
            <p:ph/>
          </p:nvPr>
        </p:nvSpPr>
        <p:spPr>
          <a:xfrm>
            <a:off x="4939560" y="724320"/>
            <a:ext cx="3836520" cy="3694680"/>
          </a:xfrm>
          <a:prstGeom prst="rect">
            <a:avLst/>
          </a:prstGeom>
          <a:noFill/>
          <a:ln w="0">
            <a:noFill/>
          </a:ln>
        </p:spPr>
        <p:txBody>
          <a:bodyPr tIns="91440" bIns="91440" anchor="t">
            <a:noAutofit/>
          </a:bodyPr>
          <a:p>
            <a:pPr indent="0">
              <a:lnSpc>
                <a:spcPct val="100000"/>
              </a:lnSpc>
              <a:buNone/>
              <a:tabLst>
                <a:tab algn="l" pos="0"/>
              </a:tabLst>
            </a:pPr>
            <a:r>
              <a:rPr b="0" lang="en" sz="1200" spc="-1" strike="noStrike">
                <a:solidFill>
                  <a:schemeClr val="lt1"/>
                </a:solidFill>
                <a:latin typeface="Lato"/>
                <a:ea typeface="Lato"/>
              </a:rPr>
              <a:t>Core Working Hours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Attendance &amp; Punctuality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Working from Home Policy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Pay Schedule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Paycheck Deductions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Paycheck Accuracy </a:t>
            </a:r>
            <a:endParaRPr b="0" lang="pl-PL" sz="1200" spc="-1" strike="noStrike">
              <a:solidFill>
                <a:srgbClr val="000000"/>
              </a:solidFill>
              <a:latin typeface="Arial"/>
            </a:endParaRPr>
          </a:p>
          <a:p>
            <a:pPr indent="0">
              <a:lnSpc>
                <a:spcPct val="100000"/>
              </a:lnSpc>
              <a:spcBef>
                <a:spcPts val="1001"/>
              </a:spcBef>
              <a:buNone/>
              <a:tabLst>
                <a:tab algn="l" pos="0"/>
              </a:tabLst>
            </a:pPr>
            <a:r>
              <a:rPr b="0" lang="en" sz="1200" spc="-1" strike="noStrike">
                <a:solidFill>
                  <a:schemeClr val="lt1"/>
                </a:solidFill>
                <a:latin typeface="Lato"/>
                <a:ea typeface="Lato"/>
              </a:rPr>
              <a:t>Non-Medical Leaves of Absence</a:t>
            </a:r>
            <a:endParaRPr b="0" lang="pl-PL" sz="1200" spc="-1" strike="noStrike">
              <a:solidFill>
                <a:srgbClr val="000000"/>
              </a:solidFill>
              <a:latin typeface="Arial"/>
            </a:endParaRPr>
          </a:p>
          <a:p>
            <a:pPr indent="0">
              <a:lnSpc>
                <a:spcPct val="100000"/>
              </a:lnSpc>
              <a:spcBef>
                <a:spcPts val="1001"/>
              </a:spcBef>
              <a:spcAft>
                <a:spcPts val="1001"/>
              </a:spcAft>
              <a:buNone/>
              <a:tabLst>
                <a:tab algn="l" pos="0"/>
              </a:tabLst>
            </a:pPr>
            <a:r>
              <a:rPr b="0" lang="en" sz="1200" spc="-1" strike="noStrike">
                <a:solidFill>
                  <a:schemeClr val="lt1"/>
                </a:solidFill>
                <a:latin typeface="Lato"/>
                <a:ea typeface="Lato"/>
              </a:rPr>
              <a:t>Leaving the Company</a:t>
            </a:r>
            <a:endParaRPr b="0" lang="pl-PL" sz="1200" spc="-1" strike="noStrike">
              <a:solidFill>
                <a:srgbClr val="000000"/>
              </a:solidFill>
              <a:latin typeface="Arial"/>
            </a:endParaRPr>
          </a:p>
        </p:txBody>
      </p:sp>
      <p:sp>
        <p:nvSpPr>
          <p:cNvPr id="299" name="PlaceHolder 3"/>
          <p:cNvSpPr>
            <a:spLocks noGrp="1"/>
          </p:cNvSpPr>
          <p:nvPr>
            <p:ph type="subTitle"/>
          </p:nvPr>
        </p:nvSpPr>
        <p:spPr>
          <a:xfrm>
            <a:off x="304920" y="3563640"/>
            <a:ext cx="3704040" cy="926280"/>
          </a:xfrm>
          <a:prstGeom prst="rect">
            <a:avLst/>
          </a:prstGeom>
          <a:noFill/>
          <a:ln w="0">
            <a:noFill/>
          </a:ln>
        </p:spPr>
        <p:txBody>
          <a:bodyPr tIns="91440" bIns="91440" anchor="t">
            <a:noAutofit/>
          </a:bodyPr>
          <a:p>
            <a:pPr indent="0" algn="ctr">
              <a:lnSpc>
                <a:spcPct val="100000"/>
              </a:lnSpc>
              <a:buNone/>
              <a:tabLst>
                <a:tab algn="l" pos="0"/>
              </a:tabLst>
            </a:pPr>
            <a:r>
              <a:rPr b="0" lang="en" sz="1600" spc="-1" strike="noStrike">
                <a:solidFill>
                  <a:schemeClr val="dk2"/>
                </a:solidFill>
                <a:latin typeface="Lato"/>
                <a:ea typeface="Lato"/>
              </a:rPr>
              <a:t>Other handbook inclusions worth considering </a:t>
            </a:r>
            <a:endParaRPr b="0" lang="pl-PL"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6d9ebc"/>
        </a:solidFill>
      </p:bgPr>
    </p:bg>
    <p:spTree>
      <p:nvGrpSpPr>
        <p:cNvPr id="1" name=""/>
        <p:cNvGrpSpPr/>
        <p:nvPr/>
      </p:nvGrpSpPr>
      <p:grpSpPr>
        <a:xfrm>
          <a:off x="0" y="0"/>
          <a:ext cx="0" cy="0"/>
          <a:chOff x="0" y="0"/>
          <a:chExt cx="0" cy="0"/>
        </a:xfrm>
      </p:grpSpPr>
      <p:sp>
        <p:nvSpPr>
          <p:cNvPr id="259" name="PlaceHolder 1"/>
          <p:cNvSpPr>
            <a:spLocks noGrp="1"/>
          </p:cNvSpPr>
          <p:nvPr>
            <p:ph type="title"/>
          </p:nvPr>
        </p:nvSpPr>
        <p:spPr>
          <a:xfrm>
            <a:off x="2706120" y="630360"/>
            <a:ext cx="5996520" cy="1541520"/>
          </a:xfrm>
          <a:prstGeom prst="rect">
            <a:avLst/>
          </a:prstGeom>
          <a:noFill/>
          <a:ln w="0">
            <a:noFill/>
          </a:ln>
        </p:spPr>
        <p:txBody>
          <a:bodyPr tIns="91440" bIns="91440" anchor="t">
            <a:noAutofit/>
          </a:bodyPr>
          <a:p>
            <a:pPr indent="0">
              <a:lnSpc>
                <a:spcPct val="100000"/>
              </a:lnSpc>
              <a:buNone/>
              <a:tabLst>
                <a:tab algn="l" pos="0"/>
              </a:tabLst>
            </a:pPr>
            <a:r>
              <a:rPr b="0" lang="en" sz="4800" spc="-1" strike="noStrike">
                <a:solidFill>
                  <a:schemeClr val="lt1"/>
                </a:solidFill>
                <a:latin typeface="Raleway"/>
                <a:ea typeface="Raleway"/>
              </a:rPr>
              <a:t>[Company Name] </a:t>
            </a:r>
            <a:br>
              <a:rPr sz="4800"/>
            </a:br>
            <a:r>
              <a:rPr b="0" lang="en" sz="4800" spc="-1" strike="noStrike">
                <a:solidFill>
                  <a:schemeClr val="lt1"/>
                </a:solidFill>
                <a:latin typeface="Raleway"/>
                <a:ea typeface="Raleway"/>
              </a:rPr>
              <a:t>Employee Handbook</a:t>
            </a:r>
            <a:endParaRPr b="0" lang="pl-PL" sz="4800" spc="-1" strike="noStrike">
              <a:solidFill>
                <a:srgbClr val="000000"/>
              </a:solidFill>
              <a:latin typeface="Arial"/>
            </a:endParaRPr>
          </a:p>
        </p:txBody>
      </p:sp>
      <p:sp>
        <p:nvSpPr>
          <p:cNvPr id="260" name="PlaceHolder 2"/>
          <p:cNvSpPr>
            <a:spLocks noGrp="1"/>
          </p:cNvSpPr>
          <p:nvPr>
            <p:ph type="subTitle"/>
          </p:nvPr>
        </p:nvSpPr>
        <p:spPr>
          <a:xfrm>
            <a:off x="2724480" y="3238560"/>
            <a:ext cx="5996520" cy="1241280"/>
          </a:xfrm>
          <a:prstGeom prst="rect">
            <a:avLst/>
          </a:prstGeom>
          <a:noFill/>
          <a:ln w="0">
            <a:noFill/>
          </a:ln>
        </p:spPr>
        <p:txBody>
          <a:bodyPr tIns="91440" bIns="91440" anchor="b">
            <a:noAutofit/>
          </a:bodyPr>
          <a:p>
            <a:pPr indent="0">
              <a:lnSpc>
                <a:spcPct val="100000"/>
              </a:lnSpc>
              <a:buNone/>
              <a:tabLst>
                <a:tab algn="l" pos="0"/>
              </a:tabLst>
            </a:pPr>
            <a:r>
              <a:rPr b="0" lang="en" sz="1800" spc="-1" strike="noStrike">
                <a:solidFill>
                  <a:schemeClr val="lt1"/>
                </a:solidFill>
                <a:latin typeface="Lato"/>
                <a:ea typeface="Lato"/>
              </a:rPr>
              <a:t>2018 (Insert Year Here)</a:t>
            </a:r>
            <a:endParaRPr b="0" lang="pl-PL" sz="1800" spc="-1" strike="noStrike">
              <a:solidFill>
                <a:srgbClr val="000000"/>
              </a:solidFill>
              <a:latin typeface="Arial"/>
            </a:endParaRPr>
          </a:p>
        </p:txBody>
      </p:sp>
      <p:pic>
        <p:nvPicPr>
          <p:cNvPr id="261" name="Google Shape;96;p17" descr=""/>
          <p:cNvPicPr/>
          <p:nvPr/>
        </p:nvPicPr>
        <p:blipFill>
          <a:blip r:embed="rId1"/>
          <a:stretch/>
        </p:blipFill>
        <p:spPr>
          <a:xfrm>
            <a:off x="434880" y="898920"/>
            <a:ext cx="990360" cy="897840"/>
          </a:xfrm>
          <a:prstGeom prst="rect">
            <a:avLst/>
          </a:prstGeom>
          <a:ln w="0">
            <a:noFill/>
          </a:ln>
        </p:spPr>
      </p:pic>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0" name="PlaceHolder 1"/>
          <p:cNvSpPr>
            <a:spLocks noGrp="1"/>
          </p:cNvSpPr>
          <p:nvPr>
            <p:ph type="title"/>
          </p:nvPr>
        </p:nvSpPr>
        <p:spPr>
          <a:xfrm>
            <a:off x="406440" y="1806840"/>
            <a:ext cx="8296560" cy="1541520"/>
          </a:xfrm>
          <a:prstGeom prst="rect">
            <a:avLst/>
          </a:prstGeom>
          <a:noFill/>
          <a:ln w="0">
            <a:noFill/>
          </a:ln>
        </p:spPr>
        <p:txBody>
          <a:bodyPr tIns="91440" bIns="91440" anchor="ctr">
            <a:noAutofit/>
          </a:bodyPr>
          <a:p>
            <a:pPr indent="0" algn="ctr">
              <a:lnSpc>
                <a:spcPct val="100000"/>
              </a:lnSpc>
              <a:buNone/>
              <a:tabLst>
                <a:tab algn="l" pos="0"/>
              </a:tabLst>
            </a:pPr>
            <a:r>
              <a:rPr b="1" lang="en" sz="4800" spc="-1" strike="noStrike">
                <a:solidFill>
                  <a:schemeClr val="lt1"/>
                </a:solidFill>
                <a:latin typeface="Raleway"/>
                <a:ea typeface="Raleway"/>
              </a:rPr>
              <a:t>Thank you for joining </a:t>
            </a:r>
            <a:br>
              <a:rPr sz="4800"/>
            </a:br>
            <a:r>
              <a:rPr b="1" lang="en" sz="4800" spc="-1" strike="noStrike">
                <a:solidFill>
                  <a:schemeClr val="lt1"/>
                </a:solidFill>
                <a:latin typeface="Raleway"/>
                <a:ea typeface="Raleway"/>
              </a:rPr>
              <a:t>our team &amp; welcome </a:t>
            </a:r>
            <a:br>
              <a:rPr sz="4800"/>
            </a:br>
            <a:r>
              <a:rPr b="1" lang="en" sz="4800" spc="-1" strike="noStrike">
                <a:solidFill>
                  <a:schemeClr val="lt1"/>
                </a:solidFill>
                <a:latin typeface="Raleway"/>
                <a:ea typeface="Raleway"/>
              </a:rPr>
              <a:t>to [Company]! </a:t>
            </a:r>
            <a:endParaRPr b="0" lang="pl-PL"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8cdede"/>
        </a:solidFill>
      </p:bgPr>
    </p:bg>
    <p:spTree>
      <p:nvGrpSpPr>
        <p:cNvPr id="1" name=""/>
        <p:cNvGrpSpPr/>
        <p:nvPr/>
      </p:nvGrpSpPr>
      <p:grpSpPr>
        <a:xfrm>
          <a:off x="0" y="0"/>
          <a:ext cx="0" cy="0"/>
          <a:chOff x="0" y="0"/>
          <a:chExt cx="0" cy="0"/>
        </a:xfrm>
      </p:grpSpPr>
      <p:sp>
        <p:nvSpPr>
          <p:cNvPr id="301" name="PlaceHolder 1"/>
          <p:cNvSpPr>
            <a:spLocks noGrp="1"/>
          </p:cNvSpPr>
          <p:nvPr>
            <p:ph type="title"/>
          </p:nvPr>
        </p:nvSpPr>
        <p:spPr>
          <a:xfrm>
            <a:off x="706320" y="563040"/>
            <a:ext cx="4313520" cy="1156320"/>
          </a:xfrm>
          <a:prstGeom prst="rect">
            <a:avLst/>
          </a:prstGeom>
          <a:noFill/>
          <a:ln w="0">
            <a:noFill/>
          </a:ln>
        </p:spPr>
        <p:txBody>
          <a:bodyPr lIns="68400" rIns="68400" tIns="34200" bIns="34200" anchor="t">
            <a:noAutofit/>
          </a:bodyPr>
          <a:p>
            <a:pPr indent="0">
              <a:lnSpc>
                <a:spcPct val="90000"/>
              </a:lnSpc>
              <a:buNone/>
              <a:tabLst>
                <a:tab algn="l" pos="0"/>
              </a:tabLst>
            </a:pPr>
            <a:r>
              <a:rPr b="0" lang="en" sz="3700" spc="-1" strike="noStrike">
                <a:solidFill>
                  <a:schemeClr val="lt1"/>
                </a:solidFill>
                <a:latin typeface="Arial"/>
                <a:ea typeface="Arial"/>
              </a:rPr>
              <a:t>How We Can Help</a:t>
            </a:r>
            <a:endParaRPr b="0" lang="pl-PL" sz="3700" spc="-1" strike="noStrike">
              <a:solidFill>
                <a:srgbClr val="000000"/>
              </a:solidFill>
              <a:latin typeface="Arial"/>
            </a:endParaRPr>
          </a:p>
        </p:txBody>
      </p:sp>
      <p:sp>
        <p:nvSpPr>
          <p:cNvPr id="302" name="PlaceHolder 2"/>
          <p:cNvSpPr>
            <a:spLocks noGrp="1"/>
          </p:cNvSpPr>
          <p:nvPr>
            <p:ph/>
          </p:nvPr>
        </p:nvSpPr>
        <p:spPr>
          <a:xfrm>
            <a:off x="707760" y="1644120"/>
            <a:ext cx="4313520" cy="3548520"/>
          </a:xfrm>
          <a:prstGeom prst="rect">
            <a:avLst/>
          </a:prstGeom>
          <a:noFill/>
          <a:ln w="0">
            <a:noFill/>
          </a:ln>
        </p:spPr>
        <p:txBody>
          <a:bodyPr lIns="68400" rIns="68400" tIns="68400" bIns="68400" anchor="t">
            <a:noAutofit/>
          </a:bodyPr>
          <a:p>
            <a:pPr indent="0">
              <a:lnSpc>
                <a:spcPct val="100000"/>
              </a:lnSpc>
              <a:buNone/>
              <a:tabLst>
                <a:tab algn="l" pos="0"/>
              </a:tabLst>
            </a:pPr>
            <a:r>
              <a:rPr b="0" lang="en" sz="1100" spc="-1" strike="noStrike">
                <a:solidFill>
                  <a:schemeClr val="lt1"/>
                </a:solidFill>
                <a:latin typeface="Arial"/>
                <a:ea typeface="Arial"/>
              </a:rPr>
              <a:t>Breaking down the jargon and legal requirements of building an employee handbook can be daunting. With Zenefits’ HR Advisor, you have access to completely built out templates that you can modify to suit your business. </a:t>
            </a:r>
            <a:endParaRPr b="0" lang="pl-PL" sz="1100" spc="-1" strike="noStrike">
              <a:solidFill>
                <a:srgbClr val="000000"/>
              </a:solidFill>
              <a:latin typeface="Arial"/>
            </a:endParaRPr>
          </a:p>
          <a:p>
            <a:pPr indent="0">
              <a:lnSpc>
                <a:spcPct val="100000"/>
              </a:lnSpc>
              <a:spcBef>
                <a:spcPts val="499"/>
              </a:spcBef>
              <a:buNone/>
              <a:tabLst>
                <a:tab algn="l" pos="0"/>
              </a:tabLst>
            </a:pPr>
            <a:r>
              <a:rPr b="0" lang="en" sz="1100" spc="-1" strike="noStrike">
                <a:solidFill>
                  <a:schemeClr val="lt1"/>
                </a:solidFill>
                <a:latin typeface="Arial"/>
                <a:ea typeface="Arial"/>
              </a:rPr>
              <a:t>Our team can also: </a:t>
            </a:r>
            <a:endParaRPr b="0" lang="pl-PL" sz="1100" spc="-1" strike="noStrike">
              <a:solidFill>
                <a:srgbClr val="000000"/>
              </a:solidFill>
              <a:latin typeface="Arial"/>
            </a:endParaRPr>
          </a:p>
          <a:p>
            <a:pPr marL="457200" indent="-298440">
              <a:lnSpc>
                <a:spcPct val="100000"/>
              </a:lnSpc>
              <a:spcBef>
                <a:spcPts val="499"/>
              </a:spcBef>
              <a:buClr>
                <a:srgbClr val="ffffff"/>
              </a:buClr>
              <a:buFont typeface="Arial"/>
              <a:buChar char="●"/>
              <a:tabLst>
                <a:tab algn="l" pos="0"/>
              </a:tabLst>
            </a:pPr>
            <a:r>
              <a:rPr b="0" lang="en" sz="1100" spc="-1" strike="noStrike">
                <a:solidFill>
                  <a:schemeClr val="lt1"/>
                </a:solidFill>
                <a:latin typeface="Arial"/>
                <a:ea typeface="Arial"/>
              </a:rPr>
              <a:t>Review your handbook to see if it’s compliant with state laws</a:t>
            </a:r>
            <a:endParaRPr b="0" lang="pl-PL" sz="1100" spc="-1" strike="noStrike">
              <a:solidFill>
                <a:srgbClr val="000000"/>
              </a:solidFill>
              <a:latin typeface="Arial"/>
            </a:endParaRPr>
          </a:p>
          <a:p>
            <a:pPr marL="457200" indent="-298440">
              <a:lnSpc>
                <a:spcPct val="100000"/>
              </a:lnSpc>
              <a:buClr>
                <a:srgbClr val="ffffff"/>
              </a:buClr>
              <a:buFont typeface="Arial"/>
              <a:buChar char="●"/>
              <a:tabLst>
                <a:tab algn="l" pos="0"/>
              </a:tabLst>
            </a:pPr>
            <a:r>
              <a:rPr b="0" lang="en" sz="1100" spc="-1" strike="noStrike">
                <a:solidFill>
                  <a:schemeClr val="lt1"/>
                </a:solidFill>
                <a:latin typeface="Arial"/>
                <a:ea typeface="Arial"/>
              </a:rPr>
              <a:t>Set up a time to discuss your handbook and talk about particular policies you’re looking to adjust </a:t>
            </a:r>
            <a:endParaRPr b="0" lang="pl-PL" sz="1100" spc="-1" strike="noStrike">
              <a:solidFill>
                <a:srgbClr val="000000"/>
              </a:solidFill>
              <a:latin typeface="Arial"/>
            </a:endParaRPr>
          </a:p>
          <a:p>
            <a:pPr marL="457200" indent="-298440">
              <a:lnSpc>
                <a:spcPct val="100000"/>
              </a:lnSpc>
              <a:buClr>
                <a:srgbClr val="ffffff"/>
              </a:buClr>
              <a:buFont typeface="Arial"/>
              <a:buChar char="●"/>
              <a:tabLst>
                <a:tab algn="l" pos="0"/>
              </a:tabLst>
            </a:pPr>
            <a:r>
              <a:rPr b="0" lang="en" sz="1100" spc="-1" strike="noStrike">
                <a:solidFill>
                  <a:schemeClr val="lt1"/>
                </a:solidFill>
                <a:latin typeface="Arial"/>
                <a:ea typeface="Arial"/>
              </a:rPr>
              <a:t>Make suggestions on how to explain your policies in the handbook </a:t>
            </a:r>
            <a:endParaRPr b="0" lang="pl-PL" sz="1100" spc="-1" strike="noStrike">
              <a:solidFill>
                <a:srgbClr val="000000"/>
              </a:solidFill>
              <a:latin typeface="Arial"/>
            </a:endParaRPr>
          </a:p>
          <a:p>
            <a:pPr indent="0">
              <a:lnSpc>
                <a:spcPct val="100000"/>
              </a:lnSpc>
              <a:spcBef>
                <a:spcPts val="499"/>
              </a:spcBef>
              <a:buNone/>
              <a:tabLst>
                <a:tab algn="l" pos="0"/>
              </a:tabLst>
            </a:pPr>
            <a:r>
              <a:rPr b="0" lang="en" sz="1100" spc="-1" strike="noStrike">
                <a:solidFill>
                  <a:schemeClr val="lt1"/>
                </a:solidFill>
                <a:latin typeface="Arial"/>
                <a:ea typeface="Arial"/>
              </a:rPr>
              <a:t>Visit </a:t>
            </a:r>
            <a:r>
              <a:rPr b="0" lang="en" sz="1100" spc="-1" strike="noStrike" u="sng">
                <a:solidFill>
                  <a:schemeClr val="hlink"/>
                </a:solidFill>
                <a:uFillTx/>
                <a:latin typeface="Arial"/>
                <a:ea typeface="Arial"/>
                <a:hlinkClick r:id="rId1"/>
              </a:rPr>
              <a:t>www.zenefits.com/hradvisor</a:t>
            </a:r>
            <a:r>
              <a:rPr b="0" lang="en" sz="1100" spc="-1" strike="noStrike">
                <a:solidFill>
                  <a:schemeClr val="lt1"/>
                </a:solidFill>
                <a:latin typeface="Arial"/>
                <a:ea typeface="Arial"/>
              </a:rPr>
              <a:t> to learn more about how Zenefits can help you create a supportive employee environment. With our support, you can rest assured that you’ve covered all the necessary topics needed for a complete employee handbook.</a:t>
            </a:r>
            <a:endParaRPr b="0" lang="pl-PL" sz="1100" spc="-1" strike="noStrike">
              <a:solidFill>
                <a:srgbClr val="000000"/>
              </a:solidFill>
              <a:latin typeface="Arial"/>
            </a:endParaRPr>
          </a:p>
          <a:p>
            <a:pPr indent="0">
              <a:lnSpc>
                <a:spcPct val="100000"/>
              </a:lnSpc>
              <a:spcBef>
                <a:spcPts val="499"/>
              </a:spcBef>
              <a:buNone/>
              <a:tabLst>
                <a:tab algn="l" pos="0"/>
              </a:tabLst>
            </a:pPr>
            <a:endParaRPr b="0" lang="pl-PL" sz="1100" spc="-1" strike="noStrike">
              <a:solidFill>
                <a:srgbClr val="000000"/>
              </a:solidFill>
              <a:latin typeface="Arial"/>
            </a:endParaRPr>
          </a:p>
          <a:p>
            <a:pPr indent="0">
              <a:lnSpc>
                <a:spcPct val="100000"/>
              </a:lnSpc>
              <a:spcBef>
                <a:spcPts val="499"/>
              </a:spcBef>
              <a:spcAft>
                <a:spcPts val="499"/>
              </a:spcAft>
              <a:buNone/>
              <a:tabLst>
                <a:tab algn="l" pos="0"/>
              </a:tabLst>
            </a:pPr>
            <a:r>
              <a:rPr b="0" lang="en" sz="1100" spc="-1" strike="noStrike">
                <a:solidFill>
                  <a:schemeClr val="lt1"/>
                </a:solidFill>
                <a:latin typeface="Arial"/>
                <a:ea typeface="Arial"/>
              </a:rPr>
              <a:t>This slide to be discarded after you customize your handbook. </a:t>
            </a:r>
            <a:endParaRPr b="0" lang="pl-PL" sz="1100" spc="-1" strike="noStrike">
              <a:solidFill>
                <a:srgbClr val="000000"/>
              </a:solidFill>
              <a:latin typeface="Arial"/>
            </a:endParaRPr>
          </a:p>
        </p:txBody>
      </p:sp>
      <p:sp>
        <p:nvSpPr>
          <p:cNvPr id="303" name="Google Shape;208;p35"/>
          <p:cNvSpPr/>
          <p:nvPr/>
        </p:nvSpPr>
        <p:spPr>
          <a:xfrm>
            <a:off x="775440" y="1373400"/>
            <a:ext cx="882720" cy="27360"/>
          </a:xfrm>
          <a:prstGeom prst="rect">
            <a:avLst/>
          </a:prstGeom>
          <a:solidFill>
            <a:srgbClr val="ff5745"/>
          </a:solidFill>
          <a:ln w="0">
            <a:noFill/>
          </a:ln>
        </p:spPr>
        <p:style>
          <a:lnRef idx="0"/>
          <a:fillRef idx="0"/>
          <a:effectRef idx="0"/>
          <a:fontRef idx="minor"/>
        </p:style>
        <p:txBody>
          <a:bodyPr lIns="68400" rIns="68400" tIns="28080" bIns="28080" anchor="ctr">
            <a:noAutofit/>
          </a:bodyPr>
          <a:p>
            <a:pPr algn="ctr">
              <a:lnSpc>
                <a:spcPct val="100000"/>
              </a:lnSpc>
              <a:tabLst>
                <a:tab algn="l" pos="0"/>
              </a:tabLst>
            </a:pPr>
            <a:endParaRPr b="0" lang="pl-PL" sz="1400" spc="-1" strike="noStrike">
              <a:solidFill>
                <a:srgbClr val="000000"/>
              </a:solidFill>
              <a:latin typeface="Arial"/>
            </a:endParaRPr>
          </a:p>
        </p:txBody>
      </p:sp>
    </p:spTree>
  </p:cSld>
  <p:transition spd="med">
    <p:fade thruBlk="true"/>
  </p:transition>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2"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Our Story &amp; Mission</a:t>
            </a:r>
            <a:endParaRPr b="0" lang="pl-PL" sz="3000" spc="-1" strike="noStrike">
              <a:solidFill>
                <a:srgbClr val="000000"/>
              </a:solidFill>
              <a:latin typeface="Arial"/>
            </a:endParaRPr>
          </a:p>
        </p:txBody>
      </p:sp>
      <p:sp>
        <p:nvSpPr>
          <p:cNvPr id="263" name="PlaceHolder 2"/>
          <p:cNvSpPr>
            <a:spLocks noGrp="1"/>
          </p:cNvSpPr>
          <p:nvPr>
            <p:ph/>
          </p:nvPr>
        </p:nvSpPr>
        <p:spPr>
          <a:xfrm>
            <a:off x="2737080" y="644040"/>
            <a:ext cx="5994360" cy="327528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Our Story</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What’s the history of your company? How did your idea come to life? Why did you/the founder start this organization? Use this as an opportunity to infuse this guide with passion and excite your new employees! (1-2 paragraphs)</a:t>
            </a:r>
            <a:endParaRPr b="0" lang="pl-PL" sz="1000" spc="-1" strike="noStrike">
              <a:solidFill>
                <a:srgbClr val="000000"/>
              </a:solidFill>
              <a:latin typeface="Arial"/>
            </a:endParaRPr>
          </a:p>
          <a:p>
            <a:pPr indent="0">
              <a:lnSpc>
                <a:spcPct val="100000"/>
              </a:lnSpc>
              <a:spcBef>
                <a:spcPts val="1599"/>
              </a:spcBef>
              <a:buNone/>
              <a:tabLst>
                <a:tab algn="l" pos="0"/>
              </a:tabLst>
            </a:pPr>
            <a:endParaRPr b="0" lang="pl-PL" sz="1400" spc="-1" strike="noStrike">
              <a:solidFill>
                <a:srgbClr val="000000"/>
              </a:solidFill>
              <a:latin typeface="Arial"/>
            </a:endParaRPr>
          </a:p>
          <a:p>
            <a:pPr indent="0">
              <a:lnSpc>
                <a:spcPct val="100000"/>
              </a:lnSpc>
              <a:spcBef>
                <a:spcPts val="1001"/>
              </a:spcBef>
              <a:buNone/>
              <a:tabLst>
                <a:tab algn="l" pos="0"/>
              </a:tabLst>
            </a:pPr>
            <a:r>
              <a:rPr b="1" lang="en" sz="1400" spc="-1" strike="noStrike">
                <a:solidFill>
                  <a:schemeClr val="dk2"/>
                </a:solidFill>
                <a:latin typeface="Lato"/>
                <a:ea typeface="Lato"/>
              </a:rPr>
              <a:t>Company Mission</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What gets you out of bed every morning? What do you hope your company/organization can accomplish? (2-3 sentences).</a:t>
            </a:r>
            <a:endParaRPr b="0" lang="pl-PL" sz="1000" spc="-1" strike="noStrike">
              <a:solidFill>
                <a:srgbClr val="000000"/>
              </a:solidFill>
              <a:latin typeface="Arial"/>
            </a:endParaRPr>
          </a:p>
          <a:p>
            <a:pPr indent="0">
              <a:lnSpc>
                <a:spcPct val="114000"/>
              </a:lnSpc>
              <a:spcBef>
                <a:spcPts val="1599"/>
              </a:spcBef>
              <a:buNone/>
              <a:tabLst>
                <a:tab algn="l" pos="0"/>
              </a:tabLst>
            </a:pPr>
            <a:r>
              <a:rPr b="1" lang="en" sz="1000" spc="-1" strike="noStrike">
                <a:solidFill>
                  <a:schemeClr val="dk2"/>
                </a:solidFill>
                <a:latin typeface="Lato"/>
                <a:ea typeface="Lato"/>
              </a:rPr>
              <a:t>*Idea</a:t>
            </a:r>
            <a:endParaRPr b="0" lang="pl-PL" sz="1000" spc="-1" strike="noStrike">
              <a:solidFill>
                <a:srgbClr val="000000"/>
              </a:solidFill>
              <a:latin typeface="Arial"/>
            </a:endParaRPr>
          </a:p>
          <a:p>
            <a:pPr indent="0">
              <a:lnSpc>
                <a:spcPct val="115000"/>
              </a:lnSpc>
              <a:spcAft>
                <a:spcPts val="1599"/>
              </a:spcAft>
              <a:buNone/>
              <a:tabLst>
                <a:tab algn="l" pos="0"/>
              </a:tabLst>
            </a:pPr>
            <a:r>
              <a:rPr b="0" lang="en" sz="1000" spc="-1" strike="noStrike">
                <a:solidFill>
                  <a:schemeClr val="dk2"/>
                </a:solidFill>
                <a:latin typeface="Lato"/>
                <a:ea typeface="Lato"/>
              </a:rPr>
              <a:t>Haven’t yet established a mission statement? Get your team together for a whiteboarding session where each collaborator brings one or two sentences about why they joined your team. You’ll be able to craft a beautiful narrative from their contributions!</a:t>
            </a:r>
            <a:endParaRPr b="0" lang="pl-PL"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4"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Who We Are</a:t>
            </a:r>
            <a:endParaRPr b="0" lang="pl-PL" sz="3000" spc="-1" strike="noStrike">
              <a:solidFill>
                <a:srgbClr val="000000"/>
              </a:solidFill>
              <a:latin typeface="Arial"/>
            </a:endParaRPr>
          </a:p>
        </p:txBody>
      </p:sp>
      <p:sp>
        <p:nvSpPr>
          <p:cNvPr id="265"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About Us</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Detail information about the product/platform/service here. Treat this like the elevator pitch—what do you do/sell/offer? How is your company different from competitors on the market? End with a catch-phrase that people will remember!  (3-5 sentences).</a:t>
            </a:r>
            <a:endParaRPr b="0" lang="pl-PL" sz="1000" spc="-1" strike="noStrike">
              <a:solidFill>
                <a:srgbClr val="000000"/>
              </a:solidFill>
              <a:latin typeface="Arial"/>
            </a:endParaRPr>
          </a:p>
          <a:p>
            <a:pPr indent="0">
              <a:lnSpc>
                <a:spcPct val="114000"/>
              </a:lnSpc>
              <a:spcBef>
                <a:spcPts val="1599"/>
              </a:spcBef>
              <a:buNone/>
              <a:tabLst>
                <a:tab algn="l" pos="0"/>
              </a:tabLst>
            </a:pPr>
            <a:r>
              <a:rPr b="1" lang="en" sz="1000" spc="-1" strike="noStrike">
                <a:solidFill>
                  <a:schemeClr val="dk2"/>
                </a:solidFill>
                <a:latin typeface="Lato"/>
                <a:ea typeface="Lato"/>
              </a:rPr>
              <a:t>Some prompts to get your creative juices flowing: </a:t>
            </a:r>
            <a:endParaRPr b="0" lang="pl-PL" sz="1000" spc="-1" strike="noStrike">
              <a:solidFill>
                <a:srgbClr val="000000"/>
              </a:solidFill>
              <a:latin typeface="Arial"/>
            </a:endParaRPr>
          </a:p>
          <a:p>
            <a:pPr marL="457200" indent="-291960">
              <a:lnSpc>
                <a:spcPct val="115000"/>
              </a:lnSpc>
              <a:spcBef>
                <a:spcPts val="1001"/>
              </a:spcBef>
              <a:buClr>
                <a:srgbClr val="000000"/>
              </a:buClr>
              <a:buFont typeface="Lato"/>
              <a:buChar char="●"/>
              <a:tabLst>
                <a:tab algn="l" pos="0"/>
              </a:tabLst>
            </a:pPr>
            <a:r>
              <a:rPr b="0" lang="en" sz="1000" spc="-1" strike="noStrike">
                <a:solidFill>
                  <a:schemeClr val="dk2"/>
                </a:solidFill>
                <a:latin typeface="Lato"/>
                <a:ea typeface="Lato"/>
              </a:rPr>
              <a:t>Company transforms  __________________________</a:t>
            </a:r>
            <a:endParaRPr b="0" lang="pl-PL" sz="1000" spc="-1" strike="noStrike">
              <a:solidFill>
                <a:srgbClr val="000000"/>
              </a:solidFill>
              <a:latin typeface="Arial"/>
            </a:endParaRPr>
          </a:p>
          <a:p>
            <a:pPr marL="457200" indent="-291960">
              <a:lnSpc>
                <a:spcPct val="115000"/>
              </a:lnSpc>
              <a:buClr>
                <a:srgbClr val="000000"/>
              </a:buClr>
              <a:buFont typeface="Lato"/>
              <a:buChar char="●"/>
              <a:tabLst>
                <a:tab algn="l" pos="0"/>
              </a:tabLst>
            </a:pPr>
            <a:r>
              <a:rPr b="0" lang="en" sz="1000" spc="-1" strike="noStrike">
                <a:solidFill>
                  <a:schemeClr val="dk2"/>
                </a:solidFill>
                <a:latin typeface="Lato"/>
                <a:ea typeface="Lato"/>
              </a:rPr>
              <a:t>Company simplifies/solves/eliminates _________ (industry headache/pain point)</a:t>
            </a:r>
            <a:endParaRPr b="0" lang="pl-PL" sz="1000" spc="-1" strike="noStrike">
              <a:solidFill>
                <a:srgbClr val="000000"/>
              </a:solidFill>
              <a:latin typeface="Arial"/>
            </a:endParaRPr>
          </a:p>
          <a:p>
            <a:pPr marL="457200" indent="-291960">
              <a:lnSpc>
                <a:spcPct val="115000"/>
              </a:lnSpc>
              <a:buClr>
                <a:srgbClr val="000000"/>
              </a:buClr>
              <a:buFont typeface="Lato"/>
              <a:buChar char="●"/>
              <a:tabLst>
                <a:tab algn="l" pos="0"/>
              </a:tabLst>
            </a:pPr>
            <a:r>
              <a:rPr b="0" lang="en" sz="1000" spc="-1" strike="noStrike">
                <a:solidFill>
                  <a:schemeClr val="dk2"/>
                </a:solidFill>
                <a:latin typeface="Lato"/>
                <a:ea typeface="Lato"/>
              </a:rPr>
              <a:t>Company aims to transform ____________(current process or status quo)</a:t>
            </a:r>
            <a:endParaRPr b="0" lang="pl-PL" sz="1000" spc="-1" strike="noStrike">
              <a:solidFill>
                <a:srgbClr val="000000"/>
              </a:solidFill>
              <a:latin typeface="Arial"/>
            </a:endParaRPr>
          </a:p>
          <a:p>
            <a:pPr indent="0">
              <a:lnSpc>
                <a:spcPct val="115000"/>
              </a:lnSpc>
              <a:spcBef>
                <a:spcPts val="1599"/>
              </a:spcBef>
              <a:buNone/>
              <a:tabLst>
                <a:tab algn="l" pos="0"/>
              </a:tabLst>
            </a:pPr>
            <a:r>
              <a:rPr b="0" lang="en" sz="1000" spc="-1" strike="noStrike">
                <a:solidFill>
                  <a:schemeClr val="dk2"/>
                </a:solidFill>
                <a:latin typeface="Lato"/>
                <a:ea typeface="Lato"/>
              </a:rPr>
              <a:t>Hint: Don’t be afraid to embrace the </a:t>
            </a:r>
            <a:r>
              <a:rPr b="0" lang="en" sz="1000" spc="-1" strike="noStrike" u="sng">
                <a:solidFill>
                  <a:schemeClr val="hlink"/>
                </a:solidFill>
                <a:uFillTx/>
                <a:latin typeface="Lato"/>
                <a:ea typeface="Lato"/>
                <a:hlinkClick r:id="rId1"/>
              </a:rPr>
              <a:t>thesaurus</a:t>
            </a:r>
            <a:r>
              <a:rPr b="0" lang="en" sz="1000" spc="-1" strike="noStrike">
                <a:solidFill>
                  <a:schemeClr val="dk2"/>
                </a:solidFill>
                <a:latin typeface="Lato"/>
                <a:ea typeface="Lato"/>
              </a:rPr>
              <a:t>! This is your chance to use language and verbiage that will resonate with your audience. </a:t>
            </a:r>
            <a:endParaRPr b="0" lang="pl-PL" sz="1000" spc="-1" strike="noStrike">
              <a:solidFill>
                <a:srgbClr val="000000"/>
              </a:solidFill>
              <a:latin typeface="Arial"/>
            </a:endParaRPr>
          </a:p>
          <a:p>
            <a:pPr indent="0">
              <a:lnSpc>
                <a:spcPct val="115000"/>
              </a:lnSpc>
              <a:buNone/>
              <a:tabLst>
                <a:tab algn="l" pos="0"/>
              </a:tabLst>
            </a:pPr>
            <a:endParaRPr b="0" lang="pl-PL" sz="1000" spc="-1" strike="noStrike">
              <a:solidFill>
                <a:srgbClr val="000000"/>
              </a:solidFill>
              <a:latin typeface="Arial"/>
            </a:endParaRPr>
          </a:p>
          <a:p>
            <a:pPr indent="0">
              <a:lnSpc>
                <a:spcPct val="100000"/>
              </a:lnSpc>
              <a:buNone/>
              <a:tabLst>
                <a:tab algn="l" pos="0"/>
              </a:tabLst>
            </a:pPr>
            <a:r>
              <a:rPr b="1" lang="en" sz="1400" spc="-1" strike="noStrike">
                <a:solidFill>
                  <a:schemeClr val="dk2"/>
                </a:solidFill>
                <a:latin typeface="Lato"/>
                <a:ea typeface="Lato"/>
              </a:rPr>
              <a:t>Logo</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Don’t let your design go unappreciated. This is your chance to explain what your logo stands for and how it was created. Ensuring your employees have a full understanding of your brand will only deepen their relationship with the company. </a:t>
            </a:r>
            <a:endParaRPr b="0" lang="pl-PL" sz="1000" spc="-1" strike="noStrike">
              <a:solidFill>
                <a:srgbClr val="000000"/>
              </a:solidFill>
              <a:latin typeface="Arial"/>
            </a:endParaRPr>
          </a:p>
          <a:p>
            <a:pPr indent="0">
              <a:lnSpc>
                <a:spcPct val="115000"/>
              </a:lnSpc>
              <a:spcBef>
                <a:spcPts val="1599"/>
              </a:spcBef>
              <a:spcAft>
                <a:spcPts val="1599"/>
              </a:spcAft>
              <a:buNone/>
              <a:tabLst>
                <a:tab algn="l" pos="0"/>
              </a:tabLst>
            </a:pPr>
            <a:endParaRPr b="0" lang="pl-PL"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6"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Company Values</a:t>
            </a:r>
            <a:endParaRPr b="0" lang="pl-PL" sz="3000" spc="-1" strike="noStrike">
              <a:solidFill>
                <a:srgbClr val="000000"/>
              </a:solidFill>
              <a:latin typeface="Arial"/>
            </a:endParaRPr>
          </a:p>
        </p:txBody>
      </p:sp>
      <p:sp>
        <p:nvSpPr>
          <p:cNvPr id="267"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Our (Company) Values</a:t>
            </a:r>
            <a:endParaRPr b="0" lang="pl-PL" sz="1400" spc="-1" strike="noStrike">
              <a:solidFill>
                <a:srgbClr val="000000"/>
              </a:solidFill>
              <a:latin typeface="Arial"/>
            </a:endParaRPr>
          </a:p>
          <a:p>
            <a:pPr indent="0">
              <a:lnSpc>
                <a:spcPct val="114000"/>
              </a:lnSpc>
              <a:spcBef>
                <a:spcPts val="1001"/>
              </a:spcBef>
              <a:buNone/>
              <a:tabLst>
                <a:tab algn="l" pos="0"/>
              </a:tabLst>
            </a:pPr>
            <a:r>
              <a:rPr b="0" lang="en" sz="1000" spc="-1" strike="noStrike">
                <a:solidFill>
                  <a:schemeClr val="dk2"/>
                </a:solidFill>
                <a:latin typeface="Lato"/>
                <a:ea typeface="Lato"/>
              </a:rPr>
              <a:t>List your company values and what they mean to you. For each one, include an answer to one or all of these questions:</a:t>
            </a:r>
            <a:endParaRPr b="0" lang="pl-PL" sz="1000" spc="-1" strike="noStrike">
              <a:solidFill>
                <a:srgbClr val="000000"/>
              </a:solidFill>
              <a:latin typeface="Arial"/>
            </a:endParaRPr>
          </a:p>
          <a:p>
            <a:pPr marL="457200" indent="-291960">
              <a:lnSpc>
                <a:spcPct val="115000"/>
              </a:lnSpc>
              <a:spcBef>
                <a:spcPts val="1001"/>
              </a:spcBef>
              <a:buClr>
                <a:srgbClr val="000000"/>
              </a:buClr>
              <a:buFont typeface="Roboto"/>
              <a:buChar char="●"/>
              <a:tabLst>
                <a:tab algn="l" pos="0"/>
              </a:tabLst>
            </a:pPr>
            <a:r>
              <a:rPr b="0" lang="en" sz="1000" spc="-1" strike="noStrike">
                <a:solidFill>
                  <a:schemeClr val="dk2"/>
                </a:solidFill>
                <a:latin typeface="Lato"/>
                <a:ea typeface="Lato"/>
              </a:rPr>
              <a:t>Why is this important?</a:t>
            </a:r>
            <a:endParaRPr b="0" lang="pl-PL" sz="1000" spc="-1" strike="noStrike">
              <a:solidFill>
                <a:srgbClr val="000000"/>
              </a:solidFill>
              <a:latin typeface="Arial"/>
            </a:endParaRPr>
          </a:p>
          <a:p>
            <a:pPr marL="457200" indent="-291960">
              <a:lnSpc>
                <a:spcPct val="115000"/>
              </a:lnSpc>
              <a:buClr>
                <a:srgbClr val="000000"/>
              </a:buClr>
              <a:buFont typeface="Roboto"/>
              <a:buChar char="●"/>
              <a:tabLst>
                <a:tab algn="l" pos="0"/>
              </a:tabLst>
            </a:pPr>
            <a:r>
              <a:rPr b="0" lang="en" sz="1000" spc="-1" strike="noStrike">
                <a:solidFill>
                  <a:schemeClr val="dk2"/>
                </a:solidFill>
                <a:latin typeface="Lato"/>
                <a:ea typeface="Lato"/>
              </a:rPr>
              <a:t>How does it fit into your business?</a:t>
            </a:r>
            <a:endParaRPr b="0" lang="pl-PL" sz="1000" spc="-1" strike="noStrike">
              <a:solidFill>
                <a:srgbClr val="000000"/>
              </a:solidFill>
              <a:latin typeface="Arial"/>
            </a:endParaRPr>
          </a:p>
          <a:p>
            <a:pPr marL="457200" indent="-291960">
              <a:lnSpc>
                <a:spcPct val="115000"/>
              </a:lnSpc>
              <a:buClr>
                <a:srgbClr val="000000"/>
              </a:buClr>
              <a:buFont typeface="Roboto"/>
              <a:buChar char="●"/>
              <a:tabLst>
                <a:tab algn="l" pos="0"/>
              </a:tabLst>
            </a:pPr>
            <a:r>
              <a:rPr b="0" lang="en" sz="1000" spc="-1" strike="noStrike">
                <a:solidFill>
                  <a:schemeClr val="dk2"/>
                </a:solidFill>
                <a:latin typeface="Lato"/>
                <a:ea typeface="Lato"/>
              </a:rPr>
              <a:t>What does it look like on the granular level?</a:t>
            </a:r>
            <a:endParaRPr b="0" lang="pl-PL" sz="1000" spc="-1" strike="noStrike">
              <a:solidFill>
                <a:srgbClr val="000000"/>
              </a:solidFill>
              <a:latin typeface="Arial"/>
            </a:endParaRPr>
          </a:p>
          <a:p>
            <a:pPr indent="0">
              <a:lnSpc>
                <a:spcPct val="115000"/>
              </a:lnSpc>
              <a:buNone/>
              <a:tabLst>
                <a:tab algn="l" pos="0"/>
              </a:tabLst>
            </a:pPr>
            <a:endParaRPr b="0" lang="pl-PL" sz="1000" spc="-1" strike="noStrike">
              <a:solidFill>
                <a:srgbClr val="000000"/>
              </a:solidFill>
              <a:latin typeface="Arial"/>
            </a:endParaRPr>
          </a:p>
          <a:p>
            <a:pPr indent="0">
              <a:lnSpc>
                <a:spcPct val="115000"/>
              </a:lnSpc>
              <a:buNone/>
              <a:tabLst>
                <a:tab algn="l" pos="0"/>
              </a:tabLst>
            </a:pPr>
            <a:r>
              <a:rPr b="0" lang="en" sz="1000" spc="-1" strike="noStrike">
                <a:solidFill>
                  <a:schemeClr val="dk2"/>
                </a:solidFill>
                <a:latin typeface="Lato"/>
                <a:ea typeface="Lato"/>
              </a:rPr>
              <a:t>Examples: transparency, integrity, honesty, radical innovation, respect for the individual, put the customer first, education for all, minimize our environmental impact, etc.</a:t>
            </a:r>
            <a:endParaRPr b="0" lang="pl-PL" sz="1000" spc="-1" strike="noStrike">
              <a:solidFill>
                <a:srgbClr val="000000"/>
              </a:solidFill>
              <a:latin typeface="Arial"/>
            </a:endParaRPr>
          </a:p>
          <a:p>
            <a:pPr indent="0">
              <a:lnSpc>
                <a:spcPct val="115000"/>
              </a:lnSpc>
              <a:buNone/>
              <a:tabLst>
                <a:tab algn="l" pos="0"/>
              </a:tabLst>
            </a:pPr>
            <a:endParaRPr b="0" lang="pl-PL" sz="1000" spc="-1" strike="noStrike">
              <a:solidFill>
                <a:srgbClr val="000000"/>
              </a:solidFill>
              <a:latin typeface="Arial"/>
            </a:endParaRPr>
          </a:p>
          <a:p>
            <a:pPr indent="0">
              <a:lnSpc>
                <a:spcPct val="115000"/>
              </a:lnSpc>
              <a:buNone/>
              <a:tabLst>
                <a:tab algn="l" pos="0"/>
              </a:tabLst>
            </a:pPr>
            <a:r>
              <a:rPr b="0" i="1" lang="en" sz="1000" spc="-1" strike="noStrike">
                <a:solidFill>
                  <a:schemeClr val="dk2"/>
                </a:solidFill>
                <a:latin typeface="Lato"/>
                <a:ea typeface="Lato"/>
              </a:rPr>
              <a:t>Try to keep it succinct and memorable.</a:t>
            </a:r>
            <a:endParaRPr b="0" lang="pl-PL" sz="1000" spc="-1" strike="noStrike">
              <a:solidFill>
                <a:srgbClr val="000000"/>
              </a:solidFill>
              <a:latin typeface="Arial"/>
            </a:endParaRPr>
          </a:p>
          <a:p>
            <a:pPr indent="0">
              <a:lnSpc>
                <a:spcPct val="115000"/>
              </a:lnSpc>
              <a:buNone/>
              <a:tabLst>
                <a:tab algn="l" pos="0"/>
              </a:tabLst>
            </a:pPr>
            <a:endParaRPr b="0" lang="pl-PL" sz="1000" spc="-1" strike="noStrike">
              <a:solidFill>
                <a:srgbClr val="000000"/>
              </a:solidFill>
              <a:latin typeface="Arial"/>
            </a:endParaRPr>
          </a:p>
          <a:p>
            <a:pPr indent="0">
              <a:lnSpc>
                <a:spcPct val="115000"/>
              </a:lnSpc>
              <a:buNone/>
              <a:tabLst>
                <a:tab algn="l" pos="0"/>
              </a:tabLst>
            </a:pPr>
            <a:r>
              <a:rPr b="1" lang="en" sz="1000" spc="-1" strike="noStrike">
                <a:solidFill>
                  <a:schemeClr val="dk2"/>
                </a:solidFill>
                <a:latin typeface="Lato"/>
                <a:ea typeface="Lato"/>
              </a:rPr>
              <a:t>*Idea</a:t>
            </a:r>
            <a:endParaRPr b="0" lang="pl-PL" sz="1000" spc="-1" strike="noStrike">
              <a:solidFill>
                <a:srgbClr val="000000"/>
              </a:solidFill>
              <a:latin typeface="Arial"/>
            </a:endParaRPr>
          </a:p>
          <a:p>
            <a:pPr indent="0">
              <a:lnSpc>
                <a:spcPct val="115000"/>
              </a:lnSpc>
              <a:buNone/>
              <a:tabLst>
                <a:tab algn="l" pos="0"/>
              </a:tabLst>
            </a:pPr>
            <a:r>
              <a:rPr b="0" lang="en" sz="1000" spc="-1" strike="noStrike">
                <a:solidFill>
                  <a:schemeClr val="dk2"/>
                </a:solidFill>
                <a:latin typeface="Lato"/>
                <a:ea typeface="Lato"/>
              </a:rPr>
              <a:t>This is another great time to brainstorm with your team and formulate values values that matter to your company.  For instance, what were some breakthrough moments in building your company? What word do you associate with that moment, and why do you want all employees to keep this value in mind as they work toward your common goal? </a:t>
            </a:r>
            <a:endParaRPr b="0" lang="pl-PL" sz="1000" spc="-1" strike="noStrike">
              <a:solidFill>
                <a:srgbClr val="000000"/>
              </a:solidFill>
              <a:latin typeface="Arial"/>
            </a:endParaRPr>
          </a:p>
          <a:p>
            <a:pPr indent="0">
              <a:lnSpc>
                <a:spcPct val="115000"/>
              </a:lnSpc>
              <a:buNone/>
              <a:tabLst>
                <a:tab algn="l" pos="0"/>
              </a:tabLst>
            </a:pPr>
            <a:endParaRPr b="0" lang="pl-PL" sz="1000" spc="-1" strike="noStrike">
              <a:solidFill>
                <a:srgbClr val="000000"/>
              </a:solidFill>
              <a:latin typeface="Arial"/>
            </a:endParaRPr>
          </a:p>
          <a:p>
            <a:pPr indent="0">
              <a:lnSpc>
                <a:spcPct val="100000"/>
              </a:lnSpc>
              <a:buNone/>
              <a:tabLst>
                <a:tab algn="l" pos="0"/>
              </a:tabLst>
            </a:pPr>
            <a:endParaRPr b="0" lang="pl-PL" sz="1000" spc="-1" strike="noStrike">
              <a:solidFill>
                <a:srgbClr val="000000"/>
              </a:solidFill>
              <a:latin typeface="Arial"/>
            </a:endParaRPr>
          </a:p>
          <a:p>
            <a:pPr indent="0">
              <a:lnSpc>
                <a:spcPct val="115000"/>
              </a:lnSpc>
              <a:spcAft>
                <a:spcPts val="1599"/>
              </a:spcAft>
              <a:buNone/>
              <a:tabLst>
                <a:tab algn="l" pos="0"/>
              </a:tabLst>
            </a:pPr>
            <a:endParaRPr b="0" lang="pl-PL"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8"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Highlight Reel</a:t>
            </a:r>
            <a:endParaRPr b="0" lang="pl-PL" sz="3000" spc="-1" strike="noStrike">
              <a:solidFill>
                <a:srgbClr val="000000"/>
              </a:solidFill>
              <a:latin typeface="Arial"/>
            </a:endParaRPr>
          </a:p>
        </p:txBody>
      </p:sp>
      <p:sp>
        <p:nvSpPr>
          <p:cNvPr id="269"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A few high notes along the way...</a:t>
            </a:r>
            <a:endParaRPr b="0" lang="pl-PL" sz="1400" spc="-1" strike="noStrike">
              <a:solidFill>
                <a:srgbClr val="000000"/>
              </a:solidFill>
              <a:latin typeface="Arial"/>
            </a:endParaRPr>
          </a:p>
          <a:p>
            <a:pPr indent="0">
              <a:lnSpc>
                <a:spcPct val="114000"/>
              </a:lnSpc>
              <a:spcBef>
                <a:spcPts val="1001"/>
              </a:spcBef>
              <a:buNone/>
              <a:tabLst>
                <a:tab algn="l" pos="0"/>
              </a:tabLst>
            </a:pPr>
            <a:r>
              <a:rPr b="0" lang="en" sz="1000" spc="-1" strike="noStrike">
                <a:solidFill>
                  <a:schemeClr val="dk2"/>
                </a:solidFill>
                <a:latin typeface="Lato"/>
                <a:ea typeface="Lato"/>
              </a:rPr>
              <a:t>This is your chance to shine! List out why your company is leagues above the rest. Consider sharing the following: </a:t>
            </a:r>
            <a:endParaRPr b="0" lang="pl-PL" sz="1000" spc="-1" strike="noStrike">
              <a:solidFill>
                <a:srgbClr val="000000"/>
              </a:solidFill>
              <a:latin typeface="Arial"/>
            </a:endParaRPr>
          </a:p>
          <a:p>
            <a:pPr marL="457200" indent="-291960">
              <a:lnSpc>
                <a:spcPct val="150000"/>
              </a:lnSpc>
              <a:spcBef>
                <a:spcPts val="1001"/>
              </a:spcBef>
              <a:buClr>
                <a:srgbClr val="000000"/>
              </a:buClr>
              <a:buFont typeface="Lato"/>
              <a:buChar char="●"/>
              <a:tabLst>
                <a:tab algn="l" pos="0"/>
              </a:tabLst>
            </a:pPr>
            <a:r>
              <a:rPr b="0" lang="en" sz="1000" spc="-1" strike="noStrike">
                <a:solidFill>
                  <a:schemeClr val="dk2"/>
                </a:solidFill>
                <a:latin typeface="Lato"/>
                <a:ea typeface="Lato"/>
              </a:rPr>
              <a:t>What is unique about you? </a:t>
            </a:r>
            <a:endParaRPr b="0" lang="pl-PL" sz="1000" spc="-1" strike="noStrike">
              <a:solidFill>
                <a:srgbClr val="000000"/>
              </a:solidFill>
              <a:latin typeface="Arial"/>
            </a:endParaRPr>
          </a:p>
          <a:p>
            <a:pPr marL="457200" indent="-291960">
              <a:lnSpc>
                <a:spcPct val="150000"/>
              </a:lnSpc>
              <a:buClr>
                <a:srgbClr val="000000"/>
              </a:buClr>
              <a:buFont typeface="Lato"/>
              <a:buChar char="●"/>
              <a:tabLst>
                <a:tab algn="l" pos="0"/>
              </a:tabLst>
            </a:pPr>
            <a:r>
              <a:rPr b="0" lang="en" sz="1000" spc="-1" strike="noStrike">
                <a:solidFill>
                  <a:schemeClr val="dk2"/>
                </a:solidFill>
                <a:latin typeface="Lato"/>
                <a:ea typeface="Lato"/>
              </a:rPr>
              <a:t>Has your company received any awards?</a:t>
            </a:r>
            <a:endParaRPr b="0" lang="pl-PL" sz="1000" spc="-1" strike="noStrike">
              <a:solidFill>
                <a:srgbClr val="000000"/>
              </a:solidFill>
              <a:latin typeface="Arial"/>
            </a:endParaRPr>
          </a:p>
          <a:p>
            <a:pPr lvl="1" marL="914400" indent="-291960">
              <a:lnSpc>
                <a:spcPct val="150000"/>
              </a:lnSpc>
              <a:buClr>
                <a:srgbClr val="000000"/>
              </a:buClr>
              <a:buFont typeface="Lato"/>
              <a:buChar char="○"/>
              <a:tabLst>
                <a:tab algn="l" pos="0"/>
              </a:tabLst>
            </a:pPr>
            <a:r>
              <a:rPr b="0" lang="en" sz="1000" spc="-1" strike="noStrike">
                <a:solidFill>
                  <a:schemeClr val="dk2"/>
                </a:solidFill>
                <a:latin typeface="Lato"/>
                <a:ea typeface="Lato"/>
              </a:rPr>
              <a:t>If yes, be sure to include a screenshot of what it is and what it means! </a:t>
            </a:r>
            <a:endParaRPr b="0" lang="pl-PL" sz="1000" spc="-1" strike="noStrike">
              <a:solidFill>
                <a:srgbClr val="000000"/>
              </a:solidFill>
              <a:latin typeface="Arial"/>
            </a:endParaRPr>
          </a:p>
          <a:p>
            <a:pPr marL="457200" indent="-291960">
              <a:lnSpc>
                <a:spcPct val="150000"/>
              </a:lnSpc>
              <a:buClr>
                <a:srgbClr val="000000"/>
              </a:buClr>
              <a:buFont typeface="Lato"/>
              <a:buChar char="●"/>
              <a:tabLst>
                <a:tab algn="l" pos="0"/>
              </a:tabLst>
            </a:pPr>
            <a:r>
              <a:rPr b="0" lang="en" sz="1000" spc="-1" strike="noStrike">
                <a:solidFill>
                  <a:schemeClr val="dk2"/>
                </a:solidFill>
                <a:latin typeface="Lato"/>
                <a:ea typeface="Lato"/>
              </a:rPr>
              <a:t>How many customers do you have? </a:t>
            </a:r>
            <a:endParaRPr b="0" lang="pl-PL" sz="1000" spc="-1" strike="noStrike">
              <a:solidFill>
                <a:srgbClr val="000000"/>
              </a:solidFill>
              <a:latin typeface="Arial"/>
            </a:endParaRPr>
          </a:p>
          <a:p>
            <a:pPr marL="457200" indent="-291960">
              <a:lnSpc>
                <a:spcPct val="150000"/>
              </a:lnSpc>
              <a:buClr>
                <a:srgbClr val="000000"/>
              </a:buClr>
              <a:buFont typeface="Lato"/>
              <a:buChar char="●"/>
              <a:tabLst>
                <a:tab algn="l" pos="0"/>
              </a:tabLst>
            </a:pPr>
            <a:r>
              <a:rPr b="0" lang="en" sz="1000" spc="-1" strike="noStrike">
                <a:solidFill>
                  <a:schemeClr val="dk2"/>
                </a:solidFill>
                <a:latin typeface="Lato"/>
                <a:ea typeface="Lato"/>
              </a:rPr>
              <a:t>Have you received any customer testimonials who can vouch for the goodness of your product? Share it here! </a:t>
            </a:r>
            <a:endParaRPr b="0" lang="pl-PL"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0"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1" lang="en" sz="3000" spc="-1" strike="noStrike">
                <a:solidFill>
                  <a:schemeClr val="dk2"/>
                </a:solidFill>
                <a:latin typeface="Raleway"/>
                <a:ea typeface="Raleway"/>
              </a:rPr>
              <a:t>Highlight Reel</a:t>
            </a:r>
            <a:endParaRPr b="0" lang="pl-PL" sz="3000" spc="-1" strike="noStrike">
              <a:solidFill>
                <a:srgbClr val="000000"/>
              </a:solidFill>
              <a:latin typeface="Arial"/>
            </a:endParaRPr>
          </a:p>
        </p:txBody>
      </p:sp>
      <p:sp>
        <p:nvSpPr>
          <p:cNvPr id="271"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A few high notes along the way...</a:t>
            </a:r>
            <a:endParaRPr b="0" lang="pl-PL" sz="1400" spc="-1" strike="noStrike">
              <a:solidFill>
                <a:srgbClr val="000000"/>
              </a:solidFill>
              <a:latin typeface="Arial"/>
            </a:endParaRPr>
          </a:p>
          <a:p>
            <a:pPr indent="0">
              <a:lnSpc>
                <a:spcPct val="114000"/>
              </a:lnSpc>
              <a:spcBef>
                <a:spcPts val="1001"/>
              </a:spcBef>
              <a:buNone/>
              <a:tabLst>
                <a:tab algn="l" pos="0"/>
              </a:tabLst>
            </a:pPr>
            <a:r>
              <a:rPr b="0" lang="en" sz="1000" spc="-1" strike="noStrike">
                <a:solidFill>
                  <a:schemeClr val="dk2"/>
                </a:solidFill>
                <a:latin typeface="Lato"/>
                <a:ea typeface="Lato"/>
              </a:rPr>
              <a:t>This is your chance to shine! List out why your company is leagues above the rest. Consider sharing the following: </a:t>
            </a:r>
            <a:endParaRPr b="0" lang="pl-PL" sz="1000" spc="-1" strike="noStrike">
              <a:solidFill>
                <a:srgbClr val="000000"/>
              </a:solidFill>
              <a:latin typeface="Arial"/>
            </a:endParaRPr>
          </a:p>
          <a:p>
            <a:pPr marL="457200" indent="-291960">
              <a:lnSpc>
                <a:spcPct val="150000"/>
              </a:lnSpc>
              <a:spcBef>
                <a:spcPts val="1001"/>
              </a:spcBef>
              <a:buClr>
                <a:srgbClr val="000000"/>
              </a:buClr>
              <a:buFont typeface="Lato"/>
              <a:buChar char="●"/>
              <a:tabLst>
                <a:tab algn="l" pos="0"/>
              </a:tabLst>
            </a:pPr>
            <a:r>
              <a:rPr b="0" lang="en" sz="1000" spc="-1" strike="noStrike">
                <a:solidFill>
                  <a:schemeClr val="dk2"/>
                </a:solidFill>
                <a:latin typeface="Lato"/>
                <a:ea typeface="Lato"/>
              </a:rPr>
              <a:t>What is unique about you? </a:t>
            </a:r>
            <a:endParaRPr b="0" lang="pl-PL" sz="1000" spc="-1" strike="noStrike">
              <a:solidFill>
                <a:srgbClr val="000000"/>
              </a:solidFill>
              <a:latin typeface="Arial"/>
            </a:endParaRPr>
          </a:p>
          <a:p>
            <a:pPr marL="457200" indent="-291960">
              <a:lnSpc>
                <a:spcPct val="150000"/>
              </a:lnSpc>
              <a:buClr>
                <a:srgbClr val="000000"/>
              </a:buClr>
              <a:buFont typeface="Lato"/>
              <a:buChar char="●"/>
              <a:tabLst>
                <a:tab algn="l" pos="0"/>
              </a:tabLst>
            </a:pPr>
            <a:r>
              <a:rPr b="0" lang="en" sz="1000" spc="-1" strike="noStrike">
                <a:solidFill>
                  <a:schemeClr val="dk2"/>
                </a:solidFill>
                <a:latin typeface="Lato"/>
                <a:ea typeface="Lato"/>
              </a:rPr>
              <a:t>Has your company received any awards?</a:t>
            </a:r>
            <a:endParaRPr b="0" lang="pl-PL" sz="1000" spc="-1" strike="noStrike">
              <a:solidFill>
                <a:srgbClr val="000000"/>
              </a:solidFill>
              <a:latin typeface="Arial"/>
            </a:endParaRPr>
          </a:p>
          <a:p>
            <a:pPr lvl="1" marL="914400" indent="-291960">
              <a:lnSpc>
                <a:spcPct val="150000"/>
              </a:lnSpc>
              <a:buClr>
                <a:srgbClr val="000000"/>
              </a:buClr>
              <a:buFont typeface="Lato"/>
              <a:buChar char="○"/>
              <a:tabLst>
                <a:tab algn="l" pos="0"/>
              </a:tabLst>
            </a:pPr>
            <a:r>
              <a:rPr b="0" lang="en" sz="1000" spc="-1" strike="noStrike">
                <a:solidFill>
                  <a:schemeClr val="dk2"/>
                </a:solidFill>
                <a:latin typeface="Lato"/>
                <a:ea typeface="Lato"/>
              </a:rPr>
              <a:t>If yes, be sure to include a screenshot of what it is and what it means! </a:t>
            </a:r>
            <a:endParaRPr b="0" lang="pl-PL" sz="1000" spc="-1" strike="noStrike">
              <a:solidFill>
                <a:srgbClr val="000000"/>
              </a:solidFill>
              <a:latin typeface="Arial"/>
            </a:endParaRPr>
          </a:p>
          <a:p>
            <a:pPr marL="457200" indent="-291960">
              <a:lnSpc>
                <a:spcPct val="150000"/>
              </a:lnSpc>
              <a:buClr>
                <a:srgbClr val="000000"/>
              </a:buClr>
              <a:buFont typeface="Lato"/>
              <a:buChar char="●"/>
              <a:tabLst>
                <a:tab algn="l" pos="0"/>
              </a:tabLst>
            </a:pPr>
            <a:r>
              <a:rPr b="0" lang="en" sz="1000" spc="-1" strike="noStrike">
                <a:solidFill>
                  <a:schemeClr val="dk2"/>
                </a:solidFill>
                <a:latin typeface="Lato"/>
                <a:ea typeface="Lato"/>
              </a:rPr>
              <a:t>How many customers do you have? </a:t>
            </a:r>
            <a:endParaRPr b="0" lang="pl-PL" sz="1000" spc="-1" strike="noStrike">
              <a:solidFill>
                <a:srgbClr val="000000"/>
              </a:solidFill>
              <a:latin typeface="Arial"/>
            </a:endParaRPr>
          </a:p>
          <a:p>
            <a:pPr marL="457200" indent="-291960">
              <a:lnSpc>
                <a:spcPct val="150000"/>
              </a:lnSpc>
              <a:buClr>
                <a:srgbClr val="000000"/>
              </a:buClr>
              <a:buFont typeface="Lato"/>
              <a:buChar char="●"/>
              <a:tabLst>
                <a:tab algn="l" pos="0"/>
              </a:tabLst>
            </a:pPr>
            <a:r>
              <a:rPr b="0" lang="en" sz="1000" spc="-1" strike="noStrike">
                <a:solidFill>
                  <a:schemeClr val="dk2"/>
                </a:solidFill>
                <a:latin typeface="Lato"/>
                <a:ea typeface="Lato"/>
              </a:rPr>
              <a:t>Have you received any customer testimonials who can vouch for the goodness of your product? Share it here! </a:t>
            </a:r>
            <a:endParaRPr b="0" lang="pl-PL"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2"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Things Employees Should Know</a:t>
            </a:r>
            <a:endParaRPr b="0" lang="pl-PL" sz="3000" spc="-1" strike="noStrike">
              <a:solidFill>
                <a:srgbClr val="000000"/>
              </a:solidFill>
              <a:latin typeface="Arial"/>
            </a:endParaRPr>
          </a:p>
          <a:p>
            <a:pPr indent="0">
              <a:lnSpc>
                <a:spcPct val="100000"/>
              </a:lnSpc>
              <a:buNone/>
              <a:tabLst>
                <a:tab algn="l" pos="0"/>
              </a:tabLst>
            </a:pPr>
            <a:endParaRPr b="0" lang="pl-PL" sz="3000" spc="-1" strike="noStrike">
              <a:solidFill>
                <a:srgbClr val="000000"/>
              </a:solidFill>
              <a:latin typeface="Arial"/>
            </a:endParaRPr>
          </a:p>
          <a:p>
            <a:pPr indent="0">
              <a:lnSpc>
                <a:spcPct val="100000"/>
              </a:lnSpc>
              <a:buNone/>
              <a:tabLst>
                <a:tab algn="l" pos="0"/>
              </a:tabLst>
            </a:pPr>
            <a:endParaRPr b="0" lang="pl-PL" sz="3000" spc="-1" strike="noStrike">
              <a:solidFill>
                <a:srgbClr val="000000"/>
              </a:solidFill>
              <a:latin typeface="Arial"/>
            </a:endParaRPr>
          </a:p>
        </p:txBody>
      </p:sp>
      <p:sp>
        <p:nvSpPr>
          <p:cNvPr id="273"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PTO Policy </a:t>
            </a:r>
            <a:endParaRPr b="0" lang="pl-PL" sz="1400" spc="-1" strike="noStrike">
              <a:solidFill>
                <a:srgbClr val="000000"/>
              </a:solidFill>
              <a:latin typeface="Arial"/>
            </a:endParaRPr>
          </a:p>
          <a:p>
            <a:pPr marL="457200" indent="-291960">
              <a:lnSpc>
                <a:spcPct val="115000"/>
              </a:lnSpc>
              <a:spcBef>
                <a:spcPts val="1001"/>
              </a:spcBef>
              <a:buClr>
                <a:srgbClr val="000000"/>
              </a:buClr>
              <a:buFont typeface="Lato"/>
              <a:buChar char="●"/>
              <a:tabLst>
                <a:tab algn="l" pos="0"/>
              </a:tabLst>
            </a:pPr>
            <a:r>
              <a:rPr b="0" lang="en" sz="1000" spc="-1" strike="noStrike">
                <a:solidFill>
                  <a:schemeClr val="dk2"/>
                </a:solidFill>
                <a:latin typeface="Lato"/>
                <a:ea typeface="Lato"/>
              </a:rPr>
              <a:t>How many days of paid time off do you offer employees? </a:t>
            </a:r>
            <a:endParaRPr b="0" lang="pl-PL" sz="1000" spc="-1" strike="noStrike">
              <a:solidFill>
                <a:srgbClr val="000000"/>
              </a:solidFill>
              <a:latin typeface="Arial"/>
            </a:endParaRPr>
          </a:p>
          <a:p>
            <a:pPr marL="457200" indent="-291960">
              <a:lnSpc>
                <a:spcPct val="115000"/>
              </a:lnSpc>
              <a:buClr>
                <a:srgbClr val="000000"/>
              </a:buClr>
              <a:buFont typeface="Lato"/>
              <a:buChar char="●"/>
              <a:tabLst>
                <a:tab algn="l" pos="0"/>
              </a:tabLst>
            </a:pPr>
            <a:r>
              <a:rPr b="0" lang="en" sz="1000" spc="-1" strike="noStrike">
                <a:solidFill>
                  <a:schemeClr val="dk2"/>
                </a:solidFill>
                <a:latin typeface="Lato"/>
                <a:ea typeface="Lato"/>
              </a:rPr>
              <a:t>How do employees request time off? It’s helpful to include a brief “how to” from a systems perspective. For instance, “make sure to clear your dates with your manager first” or “log in to XYZ program to request the desired dates off.”</a:t>
            </a:r>
            <a:endParaRPr b="0" lang="pl-PL" sz="1000" spc="-1" strike="noStrike">
              <a:solidFill>
                <a:srgbClr val="000000"/>
              </a:solidFill>
              <a:latin typeface="Arial"/>
            </a:endParaRPr>
          </a:p>
          <a:p>
            <a:pPr indent="0">
              <a:lnSpc>
                <a:spcPct val="100000"/>
              </a:lnSpc>
              <a:spcBef>
                <a:spcPts val="1599"/>
              </a:spcBef>
              <a:buNone/>
              <a:tabLst>
                <a:tab algn="l" pos="0"/>
              </a:tabLst>
            </a:pPr>
            <a:r>
              <a:rPr b="1" lang="en" sz="1400" spc="-1" strike="noStrike">
                <a:solidFill>
                  <a:schemeClr val="dk2"/>
                </a:solidFill>
                <a:latin typeface="Lato"/>
                <a:ea typeface="Lato"/>
              </a:rPr>
              <a:t>VTO</a:t>
            </a:r>
            <a:r>
              <a:rPr b="0" lang="en" sz="1400" spc="-1" strike="noStrike">
                <a:solidFill>
                  <a:schemeClr val="dk2"/>
                </a:solidFill>
                <a:latin typeface="Lato"/>
                <a:ea typeface="Lato"/>
              </a:rPr>
              <a:t> </a:t>
            </a:r>
            <a:endParaRPr b="0" lang="pl-PL" sz="1400" spc="-1" strike="noStrike">
              <a:solidFill>
                <a:srgbClr val="000000"/>
              </a:solidFill>
              <a:latin typeface="Arial"/>
            </a:endParaRPr>
          </a:p>
          <a:p>
            <a:pPr marL="457200" indent="-291960">
              <a:lnSpc>
                <a:spcPct val="115000"/>
              </a:lnSpc>
              <a:spcBef>
                <a:spcPts val="1001"/>
              </a:spcBef>
              <a:buClr>
                <a:srgbClr val="000000"/>
              </a:buClr>
              <a:buFont typeface="Lato"/>
              <a:buChar char="●"/>
              <a:tabLst>
                <a:tab algn="l" pos="0"/>
              </a:tabLst>
            </a:pPr>
            <a:r>
              <a:rPr b="0" lang="en" sz="1000" spc="-1" strike="noStrike">
                <a:solidFill>
                  <a:schemeClr val="dk2"/>
                </a:solidFill>
                <a:latin typeface="Lato"/>
                <a:ea typeface="Lato"/>
              </a:rPr>
              <a:t>Do you offer volunteering time off? Can you offer some examples of what would constitute for VTO? Align these opportunities with your overall mission and/or story.</a:t>
            </a:r>
            <a:endParaRPr b="0" lang="pl-PL" sz="1000" spc="-1" strike="noStrike">
              <a:solidFill>
                <a:srgbClr val="000000"/>
              </a:solidFill>
              <a:latin typeface="Arial"/>
            </a:endParaRPr>
          </a:p>
          <a:p>
            <a:pPr indent="0">
              <a:lnSpc>
                <a:spcPct val="100000"/>
              </a:lnSpc>
              <a:spcBef>
                <a:spcPts val="1599"/>
              </a:spcBef>
              <a:buNone/>
              <a:tabLst>
                <a:tab algn="l" pos="0"/>
              </a:tabLst>
            </a:pPr>
            <a:r>
              <a:rPr b="1" lang="en" sz="1400" spc="-1" strike="noStrike">
                <a:solidFill>
                  <a:schemeClr val="dk2"/>
                </a:solidFill>
                <a:latin typeface="Lato"/>
                <a:ea typeface="Lato"/>
              </a:rPr>
              <a:t>Holidays or Sick Days </a:t>
            </a:r>
            <a:endParaRPr b="0" lang="pl-PL" sz="1400" spc="-1" strike="noStrike">
              <a:solidFill>
                <a:srgbClr val="000000"/>
              </a:solidFill>
              <a:latin typeface="Arial"/>
            </a:endParaRPr>
          </a:p>
          <a:p>
            <a:pPr marL="457200" indent="-291960">
              <a:lnSpc>
                <a:spcPct val="115000"/>
              </a:lnSpc>
              <a:spcBef>
                <a:spcPts val="1001"/>
              </a:spcBef>
              <a:buClr>
                <a:srgbClr val="000000"/>
              </a:buClr>
              <a:buFont typeface="Lato"/>
              <a:buChar char="●"/>
              <a:tabLst>
                <a:tab algn="l" pos="0"/>
              </a:tabLst>
            </a:pPr>
            <a:r>
              <a:rPr b="0" lang="en" sz="1000" spc="-1" strike="noStrike">
                <a:solidFill>
                  <a:schemeClr val="dk2"/>
                </a:solidFill>
                <a:latin typeface="Lato"/>
                <a:ea typeface="Lato"/>
              </a:rPr>
              <a:t>What is your sick leave policy? </a:t>
            </a:r>
            <a:endParaRPr b="0" lang="pl-PL" sz="1000" spc="-1" strike="noStrike">
              <a:solidFill>
                <a:srgbClr val="000000"/>
              </a:solidFill>
              <a:latin typeface="Arial"/>
            </a:endParaRPr>
          </a:p>
          <a:p>
            <a:pPr marL="457200" indent="-291960">
              <a:lnSpc>
                <a:spcPct val="115000"/>
              </a:lnSpc>
              <a:buClr>
                <a:srgbClr val="000000"/>
              </a:buClr>
              <a:buFont typeface="Lato"/>
              <a:buChar char="●"/>
              <a:tabLst>
                <a:tab algn="l" pos="0"/>
              </a:tabLst>
            </a:pPr>
            <a:r>
              <a:rPr b="0" lang="en" sz="1000" spc="-1" strike="noStrike">
                <a:solidFill>
                  <a:schemeClr val="dk2"/>
                </a:solidFill>
                <a:latin typeface="Lato"/>
                <a:ea typeface="Lato"/>
              </a:rPr>
              <a:t>What holidays are considered by the company? List them here.</a:t>
            </a:r>
            <a:endParaRPr b="0" lang="pl-PL" sz="1000" spc="-1" strike="noStrike">
              <a:solidFill>
                <a:srgbClr val="000000"/>
              </a:solidFill>
              <a:latin typeface="Arial"/>
            </a:endParaRPr>
          </a:p>
          <a:p>
            <a:pPr indent="0">
              <a:lnSpc>
                <a:spcPct val="100000"/>
              </a:lnSpc>
              <a:spcBef>
                <a:spcPts val="1599"/>
              </a:spcBef>
              <a:buNone/>
              <a:tabLst>
                <a:tab algn="l" pos="0"/>
              </a:tabLst>
            </a:pPr>
            <a:r>
              <a:rPr b="1" lang="en" sz="1400" spc="-1" strike="noStrike">
                <a:solidFill>
                  <a:schemeClr val="dk2"/>
                </a:solidFill>
                <a:latin typeface="Lato"/>
                <a:ea typeface="Lato"/>
              </a:rPr>
              <a:t>Dress Code </a:t>
            </a:r>
            <a:endParaRPr b="0" lang="pl-PL" sz="1400" spc="-1" strike="noStrike">
              <a:solidFill>
                <a:srgbClr val="000000"/>
              </a:solidFill>
              <a:latin typeface="Arial"/>
            </a:endParaRPr>
          </a:p>
          <a:p>
            <a:pPr indent="0">
              <a:lnSpc>
                <a:spcPct val="115000"/>
              </a:lnSpc>
              <a:spcBef>
                <a:spcPts val="1001"/>
              </a:spcBef>
              <a:spcAft>
                <a:spcPts val="1599"/>
              </a:spcAft>
              <a:buNone/>
              <a:tabLst>
                <a:tab algn="l" pos="0"/>
              </a:tabLst>
            </a:pPr>
            <a:r>
              <a:rPr b="0" lang="en" sz="1000" spc="-1" strike="noStrike">
                <a:solidFill>
                  <a:schemeClr val="dk2"/>
                </a:solidFill>
                <a:latin typeface="Lato"/>
                <a:ea typeface="Lato"/>
              </a:rPr>
              <a:t>Do you enforce a specific dress code? Note reasons why, if there are safety concerns, or what your general mindset is toward employee dress.</a:t>
            </a:r>
            <a:endParaRPr b="0" lang="pl-PL"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4" name="PlaceHolder 1"/>
          <p:cNvSpPr>
            <a:spLocks noGrp="1"/>
          </p:cNvSpPr>
          <p:nvPr>
            <p:ph type="title"/>
          </p:nvPr>
        </p:nvSpPr>
        <p:spPr>
          <a:xfrm>
            <a:off x="311040" y="576000"/>
            <a:ext cx="2263680" cy="635040"/>
          </a:xfrm>
          <a:prstGeom prst="rect">
            <a:avLst/>
          </a:prstGeom>
          <a:noFill/>
          <a:ln w="0">
            <a:noFill/>
          </a:ln>
        </p:spPr>
        <p:txBody>
          <a:bodyPr tIns="91440" bIns="91440" anchor="t">
            <a:noAutofit/>
          </a:bodyPr>
          <a:p>
            <a:pPr indent="0">
              <a:lnSpc>
                <a:spcPct val="100000"/>
              </a:lnSpc>
              <a:buNone/>
              <a:tabLst>
                <a:tab algn="l" pos="0"/>
              </a:tabLst>
            </a:pPr>
            <a:r>
              <a:rPr b="0" lang="en" sz="3000" spc="-1" strike="noStrike">
                <a:solidFill>
                  <a:schemeClr val="dk2"/>
                </a:solidFill>
                <a:latin typeface="Raleway"/>
                <a:ea typeface="Raleway"/>
              </a:rPr>
              <a:t>Product </a:t>
            </a:r>
            <a:endParaRPr b="0" lang="pl-PL" sz="3000" spc="-1" strike="noStrike">
              <a:solidFill>
                <a:srgbClr val="000000"/>
              </a:solidFill>
              <a:latin typeface="Arial"/>
            </a:endParaRPr>
          </a:p>
          <a:p>
            <a:pPr indent="0">
              <a:lnSpc>
                <a:spcPct val="100000"/>
              </a:lnSpc>
              <a:buNone/>
              <a:tabLst>
                <a:tab algn="l" pos="0"/>
              </a:tabLst>
            </a:pPr>
            <a:r>
              <a:rPr b="0" lang="en" sz="3000" spc="-1" strike="noStrike">
                <a:solidFill>
                  <a:schemeClr val="dk2"/>
                </a:solidFill>
                <a:latin typeface="Raleway"/>
                <a:ea typeface="Raleway"/>
              </a:rPr>
              <a:t>Positioning</a:t>
            </a:r>
            <a:endParaRPr b="0" lang="pl-PL" sz="3000" spc="-1" strike="noStrike">
              <a:solidFill>
                <a:srgbClr val="000000"/>
              </a:solidFill>
              <a:latin typeface="Arial"/>
            </a:endParaRPr>
          </a:p>
          <a:p>
            <a:pPr indent="0">
              <a:lnSpc>
                <a:spcPct val="100000"/>
              </a:lnSpc>
              <a:buNone/>
              <a:tabLst>
                <a:tab algn="l" pos="0"/>
              </a:tabLst>
            </a:pPr>
            <a:endParaRPr b="0" lang="pl-PL" sz="3000" spc="-1" strike="noStrike">
              <a:solidFill>
                <a:srgbClr val="000000"/>
              </a:solidFill>
              <a:latin typeface="Arial"/>
            </a:endParaRPr>
          </a:p>
          <a:p>
            <a:pPr indent="0">
              <a:lnSpc>
                <a:spcPct val="100000"/>
              </a:lnSpc>
              <a:buNone/>
              <a:tabLst>
                <a:tab algn="l" pos="0"/>
              </a:tabLst>
            </a:pPr>
            <a:endParaRPr b="0" lang="pl-PL" sz="3000" spc="-1" strike="noStrike">
              <a:solidFill>
                <a:srgbClr val="000000"/>
              </a:solidFill>
              <a:latin typeface="Arial"/>
            </a:endParaRPr>
          </a:p>
        </p:txBody>
      </p:sp>
      <p:sp>
        <p:nvSpPr>
          <p:cNvPr id="275" name="PlaceHolder 2"/>
          <p:cNvSpPr>
            <a:spLocks noGrp="1"/>
          </p:cNvSpPr>
          <p:nvPr>
            <p:ph/>
          </p:nvPr>
        </p:nvSpPr>
        <p:spPr>
          <a:xfrm>
            <a:off x="2737080" y="644040"/>
            <a:ext cx="5994360" cy="3002040"/>
          </a:xfrm>
          <a:prstGeom prst="rect">
            <a:avLst/>
          </a:prstGeom>
          <a:noFill/>
          <a:ln w="0">
            <a:noFill/>
          </a:ln>
        </p:spPr>
        <p:txBody>
          <a:bodyPr tIns="91440" bIns="91440" anchor="t">
            <a:noAutofit/>
          </a:bodyPr>
          <a:p>
            <a:pPr indent="0">
              <a:lnSpc>
                <a:spcPct val="100000"/>
              </a:lnSpc>
              <a:buNone/>
              <a:tabLst>
                <a:tab algn="l" pos="0"/>
              </a:tabLst>
            </a:pPr>
            <a:r>
              <a:rPr b="1" lang="en" sz="1400" spc="-1" strike="noStrike">
                <a:solidFill>
                  <a:schemeClr val="dk2"/>
                </a:solidFill>
                <a:latin typeface="Lato"/>
                <a:ea typeface="Lato"/>
              </a:rPr>
              <a:t>A Menu of Products</a:t>
            </a:r>
            <a:endParaRPr b="0" lang="pl-PL" sz="1400" spc="-1" strike="noStrike">
              <a:solidFill>
                <a:srgbClr val="000000"/>
              </a:solidFill>
              <a:latin typeface="Arial"/>
            </a:endParaRPr>
          </a:p>
          <a:p>
            <a:pPr indent="0">
              <a:lnSpc>
                <a:spcPct val="115000"/>
              </a:lnSpc>
              <a:spcBef>
                <a:spcPts val="1001"/>
              </a:spcBef>
              <a:buNone/>
              <a:tabLst>
                <a:tab algn="l" pos="0"/>
              </a:tabLst>
            </a:pPr>
            <a:r>
              <a:rPr b="0" lang="en" sz="1000" spc="-1" strike="noStrike">
                <a:solidFill>
                  <a:schemeClr val="dk2"/>
                </a:solidFill>
                <a:latin typeface="Lato"/>
                <a:ea typeface="Lato"/>
              </a:rPr>
              <a:t>Outline each service or product you provide (if more than five, outline each category, or your top-sellers). All new employees should have a good understanding of each service.</a:t>
            </a:r>
            <a:endParaRPr b="0" lang="pl-PL" sz="1000" spc="-1" strike="noStrike">
              <a:solidFill>
                <a:srgbClr val="000000"/>
              </a:solidFill>
              <a:latin typeface="Arial"/>
            </a:endParaRPr>
          </a:p>
          <a:p>
            <a:pPr indent="0">
              <a:lnSpc>
                <a:spcPct val="100000"/>
              </a:lnSpc>
              <a:spcBef>
                <a:spcPts val="1599"/>
              </a:spcBef>
              <a:buNone/>
              <a:tabLst>
                <a:tab algn="l" pos="0"/>
              </a:tabLst>
            </a:pPr>
            <a:endParaRPr b="0" lang="pl-PL" sz="1000" spc="-1" strike="noStrike">
              <a:solidFill>
                <a:srgbClr val="000000"/>
              </a:solidFill>
              <a:latin typeface="Arial"/>
            </a:endParaRPr>
          </a:p>
          <a:p>
            <a:pPr indent="0">
              <a:lnSpc>
                <a:spcPct val="100000"/>
              </a:lnSpc>
              <a:spcBef>
                <a:spcPts val="1599"/>
              </a:spcBef>
              <a:spcAft>
                <a:spcPts val="1599"/>
              </a:spcAft>
              <a:buNone/>
              <a:tabLst>
                <a:tab algn="l" pos="0"/>
              </a:tabLst>
            </a:pPr>
            <a:endParaRPr b="0" lang="pl-PL" sz="11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10</TotalTime>
  <Application>LibreOffice/7.4.3.2$MacOSX_X86_64 LibreOffice_project/1048a8393ae2eeec98dff31b5c133c5f1d08b890</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pl-PL</dc:language>
  <cp:lastModifiedBy/>
  <dcterms:modified xsi:type="dcterms:W3CDTF">2023-03-30T21:41:18Z</dcterms:modified>
  <cp:revision>1</cp:revision>
  <dc:subject/>
  <dc:title/>
</cp:coreProperties>
</file>